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438" r:id="rId3"/>
    <p:sldId id="439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9" r:id="rId12"/>
    <p:sldId id="451" r:id="rId13"/>
    <p:sldId id="448" r:id="rId14"/>
    <p:sldId id="440" r:id="rId15"/>
    <p:sldId id="450" r:id="rId16"/>
    <p:sldId id="452" r:id="rId17"/>
    <p:sldId id="453" r:id="rId18"/>
    <p:sldId id="292" r:id="rId19"/>
    <p:sldId id="287" r:id="rId20"/>
    <p:sldId id="389" r:id="rId21"/>
    <p:sldId id="412" r:id="rId22"/>
    <p:sldId id="413" r:id="rId23"/>
    <p:sldId id="291" r:id="rId24"/>
    <p:sldId id="294" r:id="rId25"/>
    <p:sldId id="293" r:id="rId26"/>
    <p:sldId id="295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228"/>
    <a:srgbClr val="E95E80"/>
    <a:srgbClr val="BD3FD8"/>
    <a:srgbClr val="12111F"/>
    <a:srgbClr val="18032F"/>
    <a:srgbClr val="0E2038"/>
    <a:srgbClr val="20135C"/>
    <a:srgbClr val="1C0337"/>
    <a:srgbClr val="290453"/>
    <a:srgbClr val="113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6" autoAdjust="0"/>
    <p:restoredTop sz="94660"/>
  </p:normalViewPr>
  <p:slideViewPr>
    <p:cSldViewPr snapToGrid="0">
      <p:cViewPr>
        <p:scale>
          <a:sx n="75" d="100"/>
          <a:sy n="75" d="100"/>
        </p:scale>
        <p:origin x="1158" y="8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2020-09-20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A5B58A7-8F44-4B99-8B61-9F5396DE2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53082" y="571693"/>
            <a:ext cx="3860800" cy="5714614"/>
          </a:xfrm>
          <a:prstGeom prst="roundRect">
            <a:avLst>
              <a:gd name="adj" fmla="val 628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46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8FB4C26-7D60-4714-8A0C-69EFCAD955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699" y="3429000"/>
            <a:ext cx="11150601" cy="28955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789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1790501-C034-4CD9-8C6C-5009FFB59A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5850" y="2037631"/>
            <a:ext cx="2280300" cy="22803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64E0AB66-133B-46E5-82DB-9F6EB55FA14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350" y="2037631"/>
            <a:ext cx="2280300" cy="22803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644825CD-91A1-46BE-B732-684D116D16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02350" y="2037631"/>
            <a:ext cx="2280300" cy="22803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346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11">
            <a:extLst>
              <a:ext uri="{FF2B5EF4-FFF2-40B4-BE49-F238E27FC236}">
                <a16:creationId xmlns:a16="http://schemas.microsoft.com/office/drawing/2014/main" id="{70A320C4-586F-4C52-A282-ECC1716E18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3339" y="1166811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11">
            <a:extLst>
              <a:ext uri="{FF2B5EF4-FFF2-40B4-BE49-F238E27FC236}">
                <a16:creationId xmlns:a16="http://schemas.microsoft.com/office/drawing/2014/main" id="{5B5CD689-BDD8-4475-923D-A7D85448CF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15439" y="1166811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6357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D69C4B7D-1C15-4EBD-9D47-7E177EE69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0867" y="871536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90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A5A2394-5EAB-42D2-89C7-86F6E0FF06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4" y="1196128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715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gradFill>
          <a:gsLst>
            <a:gs pos="0">
              <a:srgbClr val="12111F"/>
            </a:gs>
            <a:gs pos="50000">
              <a:srgbClr val="140228"/>
            </a:gs>
            <a:gs pos="100000">
              <a:srgbClr val="1211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111F"/>
            </a:gs>
            <a:gs pos="50000">
              <a:srgbClr val="140228"/>
            </a:gs>
            <a:gs pos="100000">
              <a:srgbClr val="1211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AE1D02F-15ED-44AE-9C5A-7F7DCC02520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155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2582312-84D6-48F9-B698-5B7A15DD341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442460"/>
            <a:ext cx="12192000" cy="2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87" r:id="rId8"/>
    <p:sldLayoutId id="2147483664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A773460-4D08-4FB0-A1A6-05FF7F8C6FC2}"/>
              </a:ext>
            </a:extLst>
          </p:cNvPr>
          <p:cNvSpPr/>
          <p:nvPr/>
        </p:nvSpPr>
        <p:spPr>
          <a:xfrm>
            <a:off x="4266518" y="4755565"/>
            <a:ext cx="3658964" cy="4991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2111F"/>
              </a:gs>
              <a:gs pos="100000">
                <a:srgbClr val="12111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</a:rPr>
              <a:t>COMPANYNAME   </a:t>
            </a:r>
            <a:r>
              <a:rPr lang="ko-KR" altLang="en-US" sz="1400">
                <a:solidFill>
                  <a:schemeClr val="bg1"/>
                </a:solidFill>
              </a:rPr>
              <a:t>｜   </a:t>
            </a:r>
            <a:r>
              <a:rPr lang="en-US" altLang="ko-KR" sz="1400">
                <a:solidFill>
                  <a:schemeClr val="bg1"/>
                </a:solidFill>
              </a:rPr>
              <a:t>00. 00. 20xx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06191-CE51-4465-B0F5-3B4CD4988368}"/>
              </a:ext>
            </a:extLst>
          </p:cNvPr>
          <p:cNvSpPr txBox="1"/>
          <p:nvPr/>
        </p:nvSpPr>
        <p:spPr>
          <a:xfrm>
            <a:off x="2587470" y="1603262"/>
            <a:ext cx="7017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COVER TITLE</a:t>
            </a:r>
            <a:endParaRPr lang="ko-KR" altLang="en-US" sz="5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7C4A2B-A5F2-42CE-8204-EFB053DC035A}"/>
              </a:ext>
            </a:extLst>
          </p:cNvPr>
          <p:cNvSpPr txBox="1"/>
          <p:nvPr/>
        </p:nvSpPr>
        <p:spPr>
          <a:xfrm>
            <a:off x="2895600" y="350624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Insert</a:t>
            </a:r>
            <a:r>
              <a:rPr lang="ko-KR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ko-KR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sub</a:t>
            </a:r>
            <a:r>
              <a:rPr lang="ko-KR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r>
              <a:rPr lang="ko-KR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ko-KR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your</a:t>
            </a:r>
            <a:r>
              <a:rPr lang="ko-KR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748EED-2019-476A-B936-5EA5204229C4}"/>
              </a:ext>
            </a:extLst>
          </p:cNvPr>
          <p:cNvSpPr txBox="1"/>
          <p:nvPr/>
        </p:nvSpPr>
        <p:spPr>
          <a:xfrm>
            <a:off x="2895600" y="397134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FA175CD-00E4-411A-8420-114AE9369836}"/>
              </a:ext>
            </a:extLst>
          </p:cNvPr>
          <p:cNvSpPr/>
          <p:nvPr/>
        </p:nvSpPr>
        <p:spPr>
          <a:xfrm>
            <a:off x="3991429" y="8279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SLIDE TITLE HERE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9810B7A-BDB9-4B04-BF37-9FB087BE4097}"/>
              </a:ext>
            </a:extLst>
          </p:cNvPr>
          <p:cNvSpPr/>
          <p:nvPr/>
        </p:nvSpPr>
        <p:spPr>
          <a:xfrm>
            <a:off x="6721477" y="2019081"/>
            <a:ext cx="3771900" cy="3975318"/>
          </a:xfrm>
          <a:prstGeom prst="roundRect">
            <a:avLst>
              <a:gd name="adj" fmla="val 75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C9AB4E5-67AA-4522-9067-7C8BC74D1D2A}"/>
              </a:ext>
            </a:extLst>
          </p:cNvPr>
          <p:cNvGrpSpPr/>
          <p:nvPr/>
        </p:nvGrpSpPr>
        <p:grpSpPr>
          <a:xfrm>
            <a:off x="3295423" y="2902603"/>
            <a:ext cx="578306" cy="578304"/>
            <a:chOff x="3448898" y="892918"/>
            <a:chExt cx="390525" cy="390525"/>
          </a:xfrm>
          <a:solidFill>
            <a:schemeClr val="bg1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DAF807E9-D65B-463B-BA24-C00F2790F6EC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9C12F12C-18AD-467A-8717-F4FFF29FD3A9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BD0F877-7874-4316-8D95-7558D268A1FF}"/>
              </a:ext>
            </a:extLst>
          </p:cNvPr>
          <p:cNvSpPr/>
          <p:nvPr/>
        </p:nvSpPr>
        <p:spPr>
          <a:xfrm>
            <a:off x="2178052" y="3920050"/>
            <a:ext cx="2813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FB692E-4DE4-4B90-A6B9-5EDC9C924D28}"/>
              </a:ext>
            </a:extLst>
          </p:cNvPr>
          <p:cNvSpPr txBox="1"/>
          <p:nvPr/>
        </p:nvSpPr>
        <p:spPr>
          <a:xfrm>
            <a:off x="2178051" y="4423013"/>
            <a:ext cx="281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554C01D3-ED88-44C0-9F81-0F2B9A406EA1}"/>
              </a:ext>
            </a:extLst>
          </p:cNvPr>
          <p:cNvSpPr/>
          <p:nvPr/>
        </p:nvSpPr>
        <p:spPr>
          <a:xfrm>
            <a:off x="8318275" y="2940703"/>
            <a:ext cx="578306" cy="57830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316C93C-3089-4B05-B3D5-6BF9C5AEEF96}"/>
              </a:ext>
            </a:extLst>
          </p:cNvPr>
          <p:cNvSpPr/>
          <p:nvPr/>
        </p:nvSpPr>
        <p:spPr>
          <a:xfrm>
            <a:off x="7200904" y="3920050"/>
            <a:ext cx="2813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EDDD07-2485-4EBA-A22C-A9F58A066806}"/>
              </a:ext>
            </a:extLst>
          </p:cNvPr>
          <p:cNvSpPr txBox="1"/>
          <p:nvPr/>
        </p:nvSpPr>
        <p:spPr>
          <a:xfrm>
            <a:off x="7200903" y="4423013"/>
            <a:ext cx="281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96D34F77-E4C6-45CC-A343-63D0E217EECD}"/>
              </a:ext>
            </a:extLst>
          </p:cNvPr>
          <p:cNvSpPr/>
          <p:nvPr/>
        </p:nvSpPr>
        <p:spPr>
          <a:xfrm>
            <a:off x="1698625" y="2019081"/>
            <a:ext cx="3771900" cy="3975318"/>
          </a:xfrm>
          <a:prstGeom prst="roundRect">
            <a:avLst>
              <a:gd name="adj" fmla="val 75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905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A3C9F64-0584-4885-959B-15AD625CD3D4}"/>
              </a:ext>
            </a:extLst>
          </p:cNvPr>
          <p:cNvSpPr/>
          <p:nvPr/>
        </p:nvSpPr>
        <p:spPr>
          <a:xfrm>
            <a:off x="838100" y="4431779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DF6FA80-5BF6-476E-8BDA-05595E7B33C4}"/>
              </a:ext>
            </a:extLst>
          </p:cNvPr>
          <p:cNvSpPr/>
          <p:nvPr/>
        </p:nvSpPr>
        <p:spPr>
          <a:xfrm>
            <a:off x="838100" y="4819389"/>
            <a:ext cx="2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84567C0-3822-4AFA-9824-16EBBDF5FAF9}"/>
              </a:ext>
            </a:extLst>
          </p:cNvPr>
          <p:cNvSpPr/>
          <p:nvPr/>
        </p:nvSpPr>
        <p:spPr>
          <a:xfrm>
            <a:off x="1364796" y="2331522"/>
            <a:ext cx="645952" cy="1886779"/>
          </a:xfrm>
          <a:prstGeom prst="roundRect">
            <a:avLst>
              <a:gd name="adj" fmla="val 50000"/>
            </a:avLst>
          </a:pr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150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E36B64D-E05D-4966-AF84-C561C5CA52FD}"/>
              </a:ext>
            </a:extLst>
          </p:cNvPr>
          <p:cNvSpPr/>
          <p:nvPr/>
        </p:nvSpPr>
        <p:spPr>
          <a:xfrm>
            <a:off x="2161750" y="1340878"/>
            <a:ext cx="645952" cy="28774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200" dirty="0"/>
              <a:t>210</a:t>
            </a:r>
            <a:endParaRPr lang="ko-KR" alt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03716E9-862A-4DCF-8811-A88F9351BA09}"/>
              </a:ext>
            </a:extLst>
          </p:cNvPr>
          <p:cNvSpPr/>
          <p:nvPr/>
        </p:nvSpPr>
        <p:spPr>
          <a:xfrm>
            <a:off x="4060193" y="4431779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991D52A-62AB-471B-8E9D-5D564DCAF8BB}"/>
              </a:ext>
            </a:extLst>
          </p:cNvPr>
          <p:cNvSpPr/>
          <p:nvPr/>
        </p:nvSpPr>
        <p:spPr>
          <a:xfrm>
            <a:off x="4060193" y="4819389"/>
            <a:ext cx="2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E88C233-7E98-4B08-B9E9-9B785277C0DC}"/>
              </a:ext>
            </a:extLst>
          </p:cNvPr>
          <p:cNvSpPr/>
          <p:nvPr/>
        </p:nvSpPr>
        <p:spPr>
          <a:xfrm>
            <a:off x="4586889" y="1543844"/>
            <a:ext cx="645952" cy="2674458"/>
          </a:xfrm>
          <a:prstGeom prst="roundRect">
            <a:avLst>
              <a:gd name="adj" fmla="val 50000"/>
            </a:avLst>
          </a:pr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200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B5A514F-CC7C-4573-8F8D-EBBF0D8906A4}"/>
              </a:ext>
            </a:extLst>
          </p:cNvPr>
          <p:cNvSpPr/>
          <p:nvPr/>
        </p:nvSpPr>
        <p:spPr>
          <a:xfrm>
            <a:off x="5383843" y="2572563"/>
            <a:ext cx="645952" cy="1645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200" dirty="0"/>
              <a:t>140</a:t>
            </a:r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1E898E-F23D-4D2B-BC8E-2C382786FD09}"/>
              </a:ext>
            </a:extLst>
          </p:cNvPr>
          <p:cNvSpPr/>
          <p:nvPr/>
        </p:nvSpPr>
        <p:spPr>
          <a:xfrm>
            <a:off x="7282286" y="4431779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C5B2-3C71-4F3E-A426-F45BD3BA3A1A}"/>
              </a:ext>
            </a:extLst>
          </p:cNvPr>
          <p:cNvSpPr/>
          <p:nvPr/>
        </p:nvSpPr>
        <p:spPr>
          <a:xfrm>
            <a:off x="7282286" y="4819389"/>
            <a:ext cx="2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16EA6A5-CF20-49F5-BB07-19FDA6A22B39}"/>
              </a:ext>
            </a:extLst>
          </p:cNvPr>
          <p:cNvSpPr/>
          <p:nvPr/>
        </p:nvSpPr>
        <p:spPr>
          <a:xfrm>
            <a:off x="7808982" y="1864678"/>
            <a:ext cx="645952" cy="2353624"/>
          </a:xfrm>
          <a:prstGeom prst="roundRect">
            <a:avLst>
              <a:gd name="adj" fmla="val 50000"/>
            </a:avLst>
          </a:pr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180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8533D40-E6E8-4986-8DAE-590156A34FF3}"/>
              </a:ext>
            </a:extLst>
          </p:cNvPr>
          <p:cNvSpPr/>
          <p:nvPr/>
        </p:nvSpPr>
        <p:spPr>
          <a:xfrm>
            <a:off x="8605936" y="1742416"/>
            <a:ext cx="645952" cy="2475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200" dirty="0"/>
              <a:t>195</a:t>
            </a:r>
            <a:endParaRPr lang="ko-KR" altLang="en-US" sz="12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0AE949F-CA96-4925-9171-D90179CBAF06}"/>
              </a:ext>
            </a:extLst>
          </p:cNvPr>
          <p:cNvSpPr/>
          <p:nvPr/>
        </p:nvSpPr>
        <p:spPr>
          <a:xfrm>
            <a:off x="9876430" y="4218301"/>
            <a:ext cx="357691" cy="357691"/>
          </a:xfrm>
          <a:prstGeom prst="rect">
            <a:avLst/>
          </a:pr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E8BBFC1-628F-4CFF-AE49-2B75F8CC6EB2}"/>
              </a:ext>
            </a:extLst>
          </p:cNvPr>
          <p:cNvSpPr/>
          <p:nvPr/>
        </p:nvSpPr>
        <p:spPr>
          <a:xfrm>
            <a:off x="10234121" y="4243257"/>
            <a:ext cx="1442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Lorem ipsum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235E2A6-B26A-4F62-A867-26DC61910EE4}"/>
              </a:ext>
            </a:extLst>
          </p:cNvPr>
          <p:cNvSpPr/>
          <p:nvPr/>
        </p:nvSpPr>
        <p:spPr>
          <a:xfrm>
            <a:off x="9876430" y="4869603"/>
            <a:ext cx="357691" cy="357691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B7E93FC-6530-401C-A439-CD916C927887}"/>
              </a:ext>
            </a:extLst>
          </p:cNvPr>
          <p:cNvSpPr/>
          <p:nvPr/>
        </p:nvSpPr>
        <p:spPr>
          <a:xfrm>
            <a:off x="10234121" y="4894559"/>
            <a:ext cx="1442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Lorem ipsum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3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FA175CD-00E4-411A-8420-114AE9369836}"/>
              </a:ext>
            </a:extLst>
          </p:cNvPr>
          <p:cNvSpPr/>
          <p:nvPr/>
        </p:nvSpPr>
        <p:spPr>
          <a:xfrm>
            <a:off x="3991429" y="8279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SLIDE TITLE HERE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CFEA7E-C40E-48A1-A75B-0DEE077D1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FCE2642-B54D-4A4C-BCF4-88D516CD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4BECD7F-9726-4AD1-A212-548567696D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1A21D-B9D2-4EEC-9A85-6661CA203471}"/>
              </a:ext>
            </a:extLst>
          </p:cNvPr>
          <p:cNvSpPr txBox="1"/>
          <p:nvPr/>
        </p:nvSpPr>
        <p:spPr>
          <a:xfrm>
            <a:off x="1209350" y="4541643"/>
            <a:ext cx="228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2A24C-CA79-4537-B919-5972BA1E133D}"/>
              </a:ext>
            </a:extLst>
          </p:cNvPr>
          <p:cNvSpPr txBox="1"/>
          <p:nvPr/>
        </p:nvSpPr>
        <p:spPr>
          <a:xfrm>
            <a:off x="1209350" y="4976598"/>
            <a:ext cx="228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F0041-E868-45FB-A3B3-8180BABF12C4}"/>
              </a:ext>
            </a:extLst>
          </p:cNvPr>
          <p:cNvSpPr txBox="1"/>
          <p:nvPr/>
        </p:nvSpPr>
        <p:spPr>
          <a:xfrm>
            <a:off x="4955850" y="4541643"/>
            <a:ext cx="228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73855-9D6E-4ACD-9067-A262377D114E}"/>
              </a:ext>
            </a:extLst>
          </p:cNvPr>
          <p:cNvSpPr txBox="1"/>
          <p:nvPr/>
        </p:nvSpPr>
        <p:spPr>
          <a:xfrm>
            <a:off x="4955850" y="4976598"/>
            <a:ext cx="228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608AA5-306C-4B79-A93F-655CD05D89CD}"/>
              </a:ext>
            </a:extLst>
          </p:cNvPr>
          <p:cNvSpPr txBox="1"/>
          <p:nvPr/>
        </p:nvSpPr>
        <p:spPr>
          <a:xfrm>
            <a:off x="8702350" y="4541643"/>
            <a:ext cx="228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15E30-B36C-4883-B7D1-8C1132F26D30}"/>
              </a:ext>
            </a:extLst>
          </p:cNvPr>
          <p:cNvSpPr txBox="1"/>
          <p:nvPr/>
        </p:nvSpPr>
        <p:spPr>
          <a:xfrm>
            <a:off x="8702350" y="4976598"/>
            <a:ext cx="228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5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7C9FE22-5F47-4709-8056-D81E81755188}"/>
              </a:ext>
            </a:extLst>
          </p:cNvPr>
          <p:cNvCxnSpPr/>
          <p:nvPr/>
        </p:nvCxnSpPr>
        <p:spPr>
          <a:xfrm>
            <a:off x="1231902" y="1619250"/>
            <a:ext cx="9728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24F83FB-D989-4B9C-AF6B-8EA691B832D0}"/>
              </a:ext>
            </a:extLst>
          </p:cNvPr>
          <p:cNvCxnSpPr/>
          <p:nvPr/>
        </p:nvCxnSpPr>
        <p:spPr>
          <a:xfrm>
            <a:off x="1231902" y="2127250"/>
            <a:ext cx="9728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93D5422-D82F-48E8-B2F7-E438CE54CF81}"/>
              </a:ext>
            </a:extLst>
          </p:cNvPr>
          <p:cNvCxnSpPr/>
          <p:nvPr/>
        </p:nvCxnSpPr>
        <p:spPr>
          <a:xfrm>
            <a:off x="1231902" y="3164417"/>
            <a:ext cx="9728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EBB0203-37C5-4239-B610-C8DAE193AE63}"/>
              </a:ext>
            </a:extLst>
          </p:cNvPr>
          <p:cNvCxnSpPr/>
          <p:nvPr/>
        </p:nvCxnSpPr>
        <p:spPr>
          <a:xfrm>
            <a:off x="1231902" y="4201584"/>
            <a:ext cx="9728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9754CC6-94D7-4AF9-B078-9956F66B99EC}"/>
              </a:ext>
            </a:extLst>
          </p:cNvPr>
          <p:cNvCxnSpPr/>
          <p:nvPr/>
        </p:nvCxnSpPr>
        <p:spPr>
          <a:xfrm>
            <a:off x="1231902" y="5238750"/>
            <a:ext cx="9728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AD9209-C6F8-4976-B821-6327B0C7BEAF}"/>
              </a:ext>
            </a:extLst>
          </p:cNvPr>
          <p:cNvSpPr txBox="1"/>
          <p:nvPr/>
        </p:nvSpPr>
        <p:spPr>
          <a:xfrm>
            <a:off x="1395123" y="2276501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2F2C20-BB45-45A4-95DE-2C3D83A13E92}"/>
              </a:ext>
            </a:extLst>
          </p:cNvPr>
          <p:cNvSpPr/>
          <p:nvPr/>
        </p:nvSpPr>
        <p:spPr>
          <a:xfrm>
            <a:off x="1395123" y="1703973"/>
            <a:ext cx="2630778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OPPORTUNITY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EB3794-5250-41E6-B01C-7BCF2A23794D}"/>
              </a:ext>
            </a:extLst>
          </p:cNvPr>
          <p:cNvSpPr txBox="1"/>
          <p:nvPr/>
        </p:nvSpPr>
        <p:spPr>
          <a:xfrm>
            <a:off x="1395123" y="3313666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D0168-584A-4AD8-AC2E-2223E1EAE007}"/>
              </a:ext>
            </a:extLst>
          </p:cNvPr>
          <p:cNvSpPr txBox="1"/>
          <p:nvPr/>
        </p:nvSpPr>
        <p:spPr>
          <a:xfrm>
            <a:off x="1395123" y="4350831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7CE07-723C-4DF9-8CF5-2B381738C26E}"/>
              </a:ext>
            </a:extLst>
          </p:cNvPr>
          <p:cNvSpPr txBox="1"/>
          <p:nvPr/>
        </p:nvSpPr>
        <p:spPr>
          <a:xfrm>
            <a:off x="4780612" y="2276501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B272AE-7346-49C7-A2B8-C9CE9F82F16B}"/>
              </a:ext>
            </a:extLst>
          </p:cNvPr>
          <p:cNvSpPr/>
          <p:nvPr/>
        </p:nvSpPr>
        <p:spPr>
          <a:xfrm>
            <a:off x="4780612" y="1703973"/>
            <a:ext cx="2630778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PROFFER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DF163-1C34-41BF-A381-8DD43E9A86C7}"/>
              </a:ext>
            </a:extLst>
          </p:cNvPr>
          <p:cNvSpPr txBox="1"/>
          <p:nvPr/>
        </p:nvSpPr>
        <p:spPr>
          <a:xfrm>
            <a:off x="4780612" y="3313666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D18F5-97CF-4D38-833C-C8D1B74FB1DA}"/>
              </a:ext>
            </a:extLst>
          </p:cNvPr>
          <p:cNvSpPr txBox="1"/>
          <p:nvPr/>
        </p:nvSpPr>
        <p:spPr>
          <a:xfrm>
            <a:off x="4780612" y="4350831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15564-3385-4506-8417-42F5A6FDED26}"/>
              </a:ext>
            </a:extLst>
          </p:cNvPr>
          <p:cNvSpPr txBox="1"/>
          <p:nvPr/>
        </p:nvSpPr>
        <p:spPr>
          <a:xfrm>
            <a:off x="8166102" y="2276501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078FE1A-8949-4266-BA47-1B38ABDFF972}"/>
              </a:ext>
            </a:extLst>
          </p:cNvPr>
          <p:cNvSpPr/>
          <p:nvPr/>
        </p:nvSpPr>
        <p:spPr>
          <a:xfrm>
            <a:off x="8166102" y="1703973"/>
            <a:ext cx="2630778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IMPLANTATION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A0C773-4D4A-4BED-BAB7-25C34F89C828}"/>
              </a:ext>
            </a:extLst>
          </p:cNvPr>
          <p:cNvSpPr txBox="1"/>
          <p:nvPr/>
        </p:nvSpPr>
        <p:spPr>
          <a:xfrm>
            <a:off x="8166102" y="3313666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47881-0387-438A-B220-89BF333E146D}"/>
              </a:ext>
            </a:extLst>
          </p:cNvPr>
          <p:cNvSpPr txBox="1"/>
          <p:nvPr/>
        </p:nvSpPr>
        <p:spPr>
          <a:xfrm>
            <a:off x="8166102" y="4350831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2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>
            <a:extLst>
              <a:ext uri="{FF2B5EF4-FFF2-40B4-BE49-F238E27FC236}">
                <a16:creationId xmlns:a16="http://schemas.microsoft.com/office/drawing/2014/main" id="{9B1AE208-4F7B-4B73-BF4C-98D840C51791}"/>
              </a:ext>
            </a:extLst>
          </p:cNvPr>
          <p:cNvGrpSpPr/>
          <p:nvPr/>
        </p:nvGrpSpPr>
        <p:grpSpPr>
          <a:xfrm>
            <a:off x="6310299" y="2302231"/>
            <a:ext cx="4954955" cy="755082"/>
            <a:chOff x="6310299" y="1355190"/>
            <a:chExt cx="4954955" cy="755082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8B2894DB-3077-4C9B-B2D4-0CDD1EB5DA82}"/>
                </a:ext>
              </a:extLst>
            </p:cNvPr>
            <p:cNvSpPr/>
            <p:nvPr/>
          </p:nvSpPr>
          <p:spPr>
            <a:xfrm>
              <a:off x="6310299" y="1355190"/>
              <a:ext cx="1338721" cy="755082"/>
            </a:xfrm>
            <a:custGeom>
              <a:avLst/>
              <a:gdLst>
                <a:gd name="connsiteX0" fmla="*/ 377541 w 1338721"/>
                <a:gd name="connsiteY0" fmla="*/ 0 h 755082"/>
                <a:gd name="connsiteX1" fmla="*/ 1338721 w 1338721"/>
                <a:gd name="connsiteY1" fmla="*/ 0 h 755082"/>
                <a:gd name="connsiteX2" fmla="*/ 961180 w 1338721"/>
                <a:gd name="connsiteY2" fmla="*/ 377541 h 755082"/>
                <a:gd name="connsiteX3" fmla="*/ 1338721 w 1338721"/>
                <a:gd name="connsiteY3" fmla="*/ 755082 h 755082"/>
                <a:gd name="connsiteX4" fmla="*/ 377541 w 1338721"/>
                <a:gd name="connsiteY4" fmla="*/ 755082 h 755082"/>
                <a:gd name="connsiteX5" fmla="*/ 0 w 1338721"/>
                <a:gd name="connsiteY5" fmla="*/ 377541 h 755082"/>
                <a:gd name="connsiteX6" fmla="*/ 377541 w 1338721"/>
                <a:gd name="connsiteY6" fmla="*/ 0 h 7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21" h="755082">
                  <a:moveTo>
                    <a:pt x="377541" y="0"/>
                  </a:moveTo>
                  <a:lnTo>
                    <a:pt x="1338721" y="0"/>
                  </a:lnTo>
                  <a:cubicBezTo>
                    <a:pt x="1130211" y="0"/>
                    <a:pt x="961180" y="169031"/>
                    <a:pt x="961180" y="377541"/>
                  </a:cubicBezTo>
                  <a:cubicBezTo>
                    <a:pt x="961180" y="586051"/>
                    <a:pt x="1130211" y="755082"/>
                    <a:pt x="1338721" y="755082"/>
                  </a:cubicBezTo>
                  <a:lnTo>
                    <a:pt x="377541" y="755082"/>
                  </a:lnTo>
                  <a:cubicBezTo>
                    <a:pt x="169031" y="755082"/>
                    <a:pt x="0" y="586051"/>
                    <a:pt x="0" y="377541"/>
                  </a:cubicBezTo>
                  <a:cubicBezTo>
                    <a:pt x="0" y="169031"/>
                    <a:pt x="169031" y="0"/>
                    <a:pt x="377541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2C67D1A8-7774-4597-AD10-B996BE2F3F97}"/>
                </a:ext>
              </a:extLst>
            </p:cNvPr>
            <p:cNvSpPr/>
            <p:nvPr/>
          </p:nvSpPr>
          <p:spPr>
            <a:xfrm>
              <a:off x="7271478" y="1355190"/>
              <a:ext cx="3993776" cy="755082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B29BD7C2-A29D-4C1B-8738-A37B4AF2EDB3}"/>
              </a:ext>
            </a:extLst>
          </p:cNvPr>
          <p:cNvGrpSpPr/>
          <p:nvPr/>
        </p:nvGrpSpPr>
        <p:grpSpPr>
          <a:xfrm>
            <a:off x="6310299" y="3800687"/>
            <a:ext cx="4954955" cy="755082"/>
            <a:chOff x="6310299" y="1355190"/>
            <a:chExt cx="4954955" cy="755082"/>
          </a:xfrm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F306E3E-D338-4AD4-AE1D-42ED80ECA552}"/>
                </a:ext>
              </a:extLst>
            </p:cNvPr>
            <p:cNvSpPr/>
            <p:nvPr/>
          </p:nvSpPr>
          <p:spPr>
            <a:xfrm>
              <a:off x="6310299" y="1355190"/>
              <a:ext cx="1338721" cy="755082"/>
            </a:xfrm>
            <a:custGeom>
              <a:avLst/>
              <a:gdLst>
                <a:gd name="connsiteX0" fmla="*/ 377541 w 1338721"/>
                <a:gd name="connsiteY0" fmla="*/ 0 h 755082"/>
                <a:gd name="connsiteX1" fmla="*/ 1338721 w 1338721"/>
                <a:gd name="connsiteY1" fmla="*/ 0 h 755082"/>
                <a:gd name="connsiteX2" fmla="*/ 961180 w 1338721"/>
                <a:gd name="connsiteY2" fmla="*/ 377541 h 755082"/>
                <a:gd name="connsiteX3" fmla="*/ 1338721 w 1338721"/>
                <a:gd name="connsiteY3" fmla="*/ 755082 h 755082"/>
                <a:gd name="connsiteX4" fmla="*/ 377541 w 1338721"/>
                <a:gd name="connsiteY4" fmla="*/ 755082 h 755082"/>
                <a:gd name="connsiteX5" fmla="*/ 0 w 1338721"/>
                <a:gd name="connsiteY5" fmla="*/ 377541 h 755082"/>
                <a:gd name="connsiteX6" fmla="*/ 377541 w 1338721"/>
                <a:gd name="connsiteY6" fmla="*/ 0 h 7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21" h="755082">
                  <a:moveTo>
                    <a:pt x="377541" y="0"/>
                  </a:moveTo>
                  <a:lnTo>
                    <a:pt x="1338721" y="0"/>
                  </a:lnTo>
                  <a:cubicBezTo>
                    <a:pt x="1130211" y="0"/>
                    <a:pt x="961180" y="169031"/>
                    <a:pt x="961180" y="377541"/>
                  </a:cubicBezTo>
                  <a:cubicBezTo>
                    <a:pt x="961180" y="586051"/>
                    <a:pt x="1130211" y="755082"/>
                    <a:pt x="1338721" y="755082"/>
                  </a:cubicBezTo>
                  <a:lnTo>
                    <a:pt x="377541" y="755082"/>
                  </a:lnTo>
                  <a:cubicBezTo>
                    <a:pt x="169031" y="755082"/>
                    <a:pt x="0" y="586051"/>
                    <a:pt x="0" y="377541"/>
                  </a:cubicBezTo>
                  <a:cubicBezTo>
                    <a:pt x="0" y="169031"/>
                    <a:pt x="169031" y="0"/>
                    <a:pt x="377541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D9240446-90DA-4D88-9BBF-2B501BD435AF}"/>
                </a:ext>
              </a:extLst>
            </p:cNvPr>
            <p:cNvSpPr/>
            <p:nvPr/>
          </p:nvSpPr>
          <p:spPr>
            <a:xfrm>
              <a:off x="7271478" y="1355190"/>
              <a:ext cx="3993776" cy="755082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15D9C41-1CE0-49A0-8D41-06D58C0561AB}"/>
              </a:ext>
            </a:extLst>
          </p:cNvPr>
          <p:cNvGrpSpPr/>
          <p:nvPr/>
        </p:nvGrpSpPr>
        <p:grpSpPr>
          <a:xfrm>
            <a:off x="926748" y="2302231"/>
            <a:ext cx="4954955" cy="755082"/>
            <a:chOff x="6310299" y="1355190"/>
            <a:chExt cx="4954955" cy="755082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877A1DF8-0AF2-4022-BDFA-E575A667F1D9}"/>
                </a:ext>
              </a:extLst>
            </p:cNvPr>
            <p:cNvSpPr/>
            <p:nvPr/>
          </p:nvSpPr>
          <p:spPr>
            <a:xfrm>
              <a:off x="6310299" y="1355190"/>
              <a:ext cx="1338721" cy="755082"/>
            </a:xfrm>
            <a:custGeom>
              <a:avLst/>
              <a:gdLst>
                <a:gd name="connsiteX0" fmla="*/ 377541 w 1338721"/>
                <a:gd name="connsiteY0" fmla="*/ 0 h 755082"/>
                <a:gd name="connsiteX1" fmla="*/ 1338721 w 1338721"/>
                <a:gd name="connsiteY1" fmla="*/ 0 h 755082"/>
                <a:gd name="connsiteX2" fmla="*/ 961180 w 1338721"/>
                <a:gd name="connsiteY2" fmla="*/ 377541 h 755082"/>
                <a:gd name="connsiteX3" fmla="*/ 1338721 w 1338721"/>
                <a:gd name="connsiteY3" fmla="*/ 755082 h 755082"/>
                <a:gd name="connsiteX4" fmla="*/ 377541 w 1338721"/>
                <a:gd name="connsiteY4" fmla="*/ 755082 h 755082"/>
                <a:gd name="connsiteX5" fmla="*/ 0 w 1338721"/>
                <a:gd name="connsiteY5" fmla="*/ 377541 h 755082"/>
                <a:gd name="connsiteX6" fmla="*/ 377541 w 1338721"/>
                <a:gd name="connsiteY6" fmla="*/ 0 h 7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21" h="755082">
                  <a:moveTo>
                    <a:pt x="377541" y="0"/>
                  </a:moveTo>
                  <a:lnTo>
                    <a:pt x="1338721" y="0"/>
                  </a:lnTo>
                  <a:cubicBezTo>
                    <a:pt x="1130211" y="0"/>
                    <a:pt x="961180" y="169031"/>
                    <a:pt x="961180" y="377541"/>
                  </a:cubicBezTo>
                  <a:cubicBezTo>
                    <a:pt x="961180" y="586051"/>
                    <a:pt x="1130211" y="755082"/>
                    <a:pt x="1338721" y="755082"/>
                  </a:cubicBezTo>
                  <a:lnTo>
                    <a:pt x="377541" y="755082"/>
                  </a:lnTo>
                  <a:cubicBezTo>
                    <a:pt x="169031" y="755082"/>
                    <a:pt x="0" y="586051"/>
                    <a:pt x="0" y="377541"/>
                  </a:cubicBezTo>
                  <a:cubicBezTo>
                    <a:pt x="0" y="169031"/>
                    <a:pt x="169031" y="0"/>
                    <a:pt x="377541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18C19CCB-1667-4CE3-BD3E-2E2BA3B18599}"/>
                </a:ext>
              </a:extLst>
            </p:cNvPr>
            <p:cNvSpPr/>
            <p:nvPr/>
          </p:nvSpPr>
          <p:spPr>
            <a:xfrm>
              <a:off x="7271478" y="1355190"/>
              <a:ext cx="3993776" cy="755082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B9AC40B-625C-4BD6-A234-15B5CABE3D21}"/>
              </a:ext>
            </a:extLst>
          </p:cNvPr>
          <p:cNvGrpSpPr/>
          <p:nvPr/>
        </p:nvGrpSpPr>
        <p:grpSpPr>
          <a:xfrm>
            <a:off x="926748" y="3800687"/>
            <a:ext cx="4954955" cy="755082"/>
            <a:chOff x="6310299" y="1355190"/>
            <a:chExt cx="4954955" cy="755082"/>
          </a:xfrm>
        </p:grpSpPr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0D73DCC2-35DB-4569-904F-14D3E207B616}"/>
                </a:ext>
              </a:extLst>
            </p:cNvPr>
            <p:cNvSpPr/>
            <p:nvPr/>
          </p:nvSpPr>
          <p:spPr>
            <a:xfrm>
              <a:off x="6310299" y="1355190"/>
              <a:ext cx="1338721" cy="755082"/>
            </a:xfrm>
            <a:custGeom>
              <a:avLst/>
              <a:gdLst>
                <a:gd name="connsiteX0" fmla="*/ 377541 w 1338721"/>
                <a:gd name="connsiteY0" fmla="*/ 0 h 755082"/>
                <a:gd name="connsiteX1" fmla="*/ 1338721 w 1338721"/>
                <a:gd name="connsiteY1" fmla="*/ 0 h 755082"/>
                <a:gd name="connsiteX2" fmla="*/ 961180 w 1338721"/>
                <a:gd name="connsiteY2" fmla="*/ 377541 h 755082"/>
                <a:gd name="connsiteX3" fmla="*/ 1338721 w 1338721"/>
                <a:gd name="connsiteY3" fmla="*/ 755082 h 755082"/>
                <a:gd name="connsiteX4" fmla="*/ 377541 w 1338721"/>
                <a:gd name="connsiteY4" fmla="*/ 755082 h 755082"/>
                <a:gd name="connsiteX5" fmla="*/ 0 w 1338721"/>
                <a:gd name="connsiteY5" fmla="*/ 377541 h 755082"/>
                <a:gd name="connsiteX6" fmla="*/ 377541 w 1338721"/>
                <a:gd name="connsiteY6" fmla="*/ 0 h 7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21" h="755082">
                  <a:moveTo>
                    <a:pt x="377541" y="0"/>
                  </a:moveTo>
                  <a:lnTo>
                    <a:pt x="1338721" y="0"/>
                  </a:lnTo>
                  <a:cubicBezTo>
                    <a:pt x="1130211" y="0"/>
                    <a:pt x="961180" y="169031"/>
                    <a:pt x="961180" y="377541"/>
                  </a:cubicBezTo>
                  <a:cubicBezTo>
                    <a:pt x="961180" y="586051"/>
                    <a:pt x="1130211" y="755082"/>
                    <a:pt x="1338721" y="755082"/>
                  </a:cubicBezTo>
                  <a:lnTo>
                    <a:pt x="377541" y="755082"/>
                  </a:lnTo>
                  <a:cubicBezTo>
                    <a:pt x="169031" y="755082"/>
                    <a:pt x="0" y="586051"/>
                    <a:pt x="0" y="377541"/>
                  </a:cubicBezTo>
                  <a:cubicBezTo>
                    <a:pt x="0" y="169031"/>
                    <a:pt x="169031" y="0"/>
                    <a:pt x="377541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63B9E2D2-F5AE-4FA8-A15A-D0CB9789D3EB}"/>
                </a:ext>
              </a:extLst>
            </p:cNvPr>
            <p:cNvSpPr/>
            <p:nvPr/>
          </p:nvSpPr>
          <p:spPr>
            <a:xfrm>
              <a:off x="7271478" y="1355190"/>
              <a:ext cx="3993776" cy="755082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A429109-F2FC-4373-87B2-29AC33443BD9}"/>
              </a:ext>
            </a:extLst>
          </p:cNvPr>
          <p:cNvSpPr txBox="1"/>
          <p:nvPr/>
        </p:nvSpPr>
        <p:spPr>
          <a:xfrm>
            <a:off x="2124914" y="2693321"/>
            <a:ext cx="3467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amet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adipisicing</a:t>
            </a:r>
            <a:endParaRPr lang="ko-KR" altLang="en-US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8C73B735-F520-4A3D-861F-41356B67C3ED}"/>
              </a:ext>
            </a:extLst>
          </p:cNvPr>
          <p:cNvSpPr/>
          <p:nvPr/>
        </p:nvSpPr>
        <p:spPr>
          <a:xfrm>
            <a:off x="2124914" y="2378222"/>
            <a:ext cx="3467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</a:t>
            </a:r>
            <a:endParaRPr lang="ko-KR" alt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7D8FE-B002-4EE2-9098-E4220888DFAB}"/>
              </a:ext>
            </a:extLst>
          </p:cNvPr>
          <p:cNvSpPr txBox="1"/>
          <p:nvPr/>
        </p:nvSpPr>
        <p:spPr>
          <a:xfrm>
            <a:off x="7478791" y="2693321"/>
            <a:ext cx="3467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amet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adipisicing</a:t>
            </a:r>
            <a:endParaRPr lang="ko-KR" altLang="en-US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D7BCBF25-70E6-433B-9AB2-CD428DBEA8D7}"/>
              </a:ext>
            </a:extLst>
          </p:cNvPr>
          <p:cNvSpPr/>
          <p:nvPr/>
        </p:nvSpPr>
        <p:spPr>
          <a:xfrm>
            <a:off x="7478791" y="2378222"/>
            <a:ext cx="3467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</a:t>
            </a:r>
            <a:endParaRPr lang="ko-KR" alt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B82841-411C-4296-BDD5-DA693C466896}"/>
              </a:ext>
            </a:extLst>
          </p:cNvPr>
          <p:cNvSpPr txBox="1"/>
          <p:nvPr/>
        </p:nvSpPr>
        <p:spPr>
          <a:xfrm>
            <a:off x="2124914" y="4191777"/>
            <a:ext cx="3467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amet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adipisicing</a:t>
            </a:r>
            <a:endParaRPr lang="ko-KR" altLang="en-US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614A385-1BFA-4DC1-9BAC-B48229F9B290}"/>
              </a:ext>
            </a:extLst>
          </p:cNvPr>
          <p:cNvSpPr/>
          <p:nvPr/>
        </p:nvSpPr>
        <p:spPr>
          <a:xfrm>
            <a:off x="2124914" y="3876678"/>
            <a:ext cx="3467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</a:t>
            </a:r>
            <a:endParaRPr lang="ko-KR" alt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E876FAB-C116-4B68-B2FB-EAF76E3FE356}"/>
              </a:ext>
            </a:extLst>
          </p:cNvPr>
          <p:cNvSpPr txBox="1"/>
          <p:nvPr/>
        </p:nvSpPr>
        <p:spPr>
          <a:xfrm>
            <a:off x="7478791" y="4191777"/>
            <a:ext cx="3467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amet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altLang="ko-K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adipisicing</a:t>
            </a:r>
            <a:endParaRPr lang="ko-KR" altLang="en-US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3471F61-1F68-4C68-9569-C6A6EEE8CC4D}"/>
              </a:ext>
            </a:extLst>
          </p:cNvPr>
          <p:cNvSpPr/>
          <p:nvPr/>
        </p:nvSpPr>
        <p:spPr>
          <a:xfrm>
            <a:off x="7478791" y="3876678"/>
            <a:ext cx="3467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Lorem ipsum</a:t>
            </a:r>
            <a:endParaRPr lang="ko-KR" alt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BD0701BE-A883-4482-8BC0-D7C2AED5933C}"/>
              </a:ext>
            </a:extLst>
          </p:cNvPr>
          <p:cNvSpPr/>
          <p:nvPr/>
        </p:nvSpPr>
        <p:spPr>
          <a:xfrm>
            <a:off x="1220681" y="2454794"/>
            <a:ext cx="627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ko-KR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5881E35-9441-40C7-9CE9-DF8D795854B5}"/>
              </a:ext>
            </a:extLst>
          </p:cNvPr>
          <p:cNvSpPr/>
          <p:nvPr/>
        </p:nvSpPr>
        <p:spPr>
          <a:xfrm>
            <a:off x="6603944" y="2454794"/>
            <a:ext cx="627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02</a:t>
            </a:r>
            <a:endParaRPr lang="ko-KR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2F715612-BD17-4B98-945C-4106ED63245A}"/>
              </a:ext>
            </a:extLst>
          </p:cNvPr>
          <p:cNvSpPr/>
          <p:nvPr/>
        </p:nvSpPr>
        <p:spPr>
          <a:xfrm>
            <a:off x="1220681" y="3953250"/>
            <a:ext cx="627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03</a:t>
            </a:r>
            <a:endParaRPr lang="ko-KR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ECC23DF2-8DC2-44AE-AF08-4B9BD6A031F7}"/>
              </a:ext>
            </a:extLst>
          </p:cNvPr>
          <p:cNvSpPr/>
          <p:nvPr/>
        </p:nvSpPr>
        <p:spPr>
          <a:xfrm>
            <a:off x="6603944" y="3953250"/>
            <a:ext cx="627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04</a:t>
            </a:r>
            <a:endParaRPr lang="ko-KR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5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FA175CD-00E4-411A-8420-114AE9369836}"/>
              </a:ext>
            </a:extLst>
          </p:cNvPr>
          <p:cNvSpPr/>
          <p:nvPr/>
        </p:nvSpPr>
        <p:spPr>
          <a:xfrm>
            <a:off x="3991429" y="8279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SLIDE TITLE HERE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DED1D4-7BE0-4A3F-ADA7-A72CD502B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E378AD24-9119-4E01-9641-02EFFB688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2856" y="1751398"/>
            <a:ext cx="232598" cy="16887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C8C78CE-317E-4357-A18A-137D8C0E6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9232" y="1751397"/>
            <a:ext cx="232598" cy="168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8E75EA-A7B0-43ED-9347-F6100DA920A2}"/>
              </a:ext>
            </a:extLst>
          </p:cNvPr>
          <p:cNvSpPr txBox="1"/>
          <p:nvPr/>
        </p:nvSpPr>
        <p:spPr>
          <a:xfrm>
            <a:off x="2341685" y="1920270"/>
            <a:ext cx="7691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2000" dirty="0" err="1">
                <a:solidFill>
                  <a:schemeClr val="bg1"/>
                </a:solidFill>
              </a:rPr>
              <a:t>amet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</a:rPr>
              <a:t>consectetur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adipiscing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elit</a:t>
            </a:r>
            <a:r>
              <a:rPr lang="en-US" altLang="ko-KR" sz="2000" dirty="0">
                <a:solidFill>
                  <a:schemeClr val="bg1"/>
                </a:solidFill>
              </a:rPr>
              <a:t>, sed do </a:t>
            </a:r>
            <a:r>
              <a:rPr lang="en-US" altLang="ko-KR" sz="2000" dirty="0" err="1">
                <a:solidFill>
                  <a:schemeClr val="bg1"/>
                </a:solidFill>
              </a:rPr>
              <a:t>eiusmod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tempor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incididunt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ut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labore</a:t>
            </a:r>
            <a:r>
              <a:rPr lang="en-US" altLang="ko-KR" sz="2000" dirty="0">
                <a:solidFill>
                  <a:schemeClr val="bg1"/>
                </a:solidFill>
              </a:rPr>
              <a:t> et dolore magna </a:t>
            </a:r>
            <a:r>
              <a:rPr lang="en-US" altLang="ko-KR" sz="2000" dirty="0" err="1">
                <a:solidFill>
                  <a:schemeClr val="bg1"/>
                </a:solidFill>
              </a:rPr>
              <a:t>aliqua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33FF4-9C2A-4B76-9AAA-AC1393AF7D55}"/>
              </a:ext>
            </a:extLst>
          </p:cNvPr>
          <p:cNvSpPr txBox="1"/>
          <p:nvPr/>
        </p:nvSpPr>
        <p:spPr>
          <a:xfrm>
            <a:off x="2341684" y="2685148"/>
            <a:ext cx="7691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Tx/>
              <a:buChar char="-"/>
            </a:pPr>
            <a:r>
              <a:rPr lang="en-US" altLang="ko-KR" sz="2000" i="1" dirty="0">
                <a:solidFill>
                  <a:schemeClr val="bg1"/>
                </a:solidFill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57441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FA175CD-00E4-411A-8420-114AE9369836}"/>
              </a:ext>
            </a:extLst>
          </p:cNvPr>
          <p:cNvSpPr/>
          <p:nvPr/>
        </p:nvSpPr>
        <p:spPr>
          <a:xfrm>
            <a:off x="3991429" y="8279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SLIDE TITLE HERE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F428E467-4C23-45F5-8517-59BEC1B78A37}"/>
              </a:ext>
            </a:extLst>
          </p:cNvPr>
          <p:cNvSpPr/>
          <p:nvPr/>
        </p:nvSpPr>
        <p:spPr>
          <a:xfrm>
            <a:off x="2113281" y="2174241"/>
            <a:ext cx="3423918" cy="34239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6E1BA85-04EA-40FB-8E72-C4B3829473B4}"/>
              </a:ext>
            </a:extLst>
          </p:cNvPr>
          <p:cNvSpPr/>
          <p:nvPr/>
        </p:nvSpPr>
        <p:spPr>
          <a:xfrm>
            <a:off x="6654802" y="2174241"/>
            <a:ext cx="3423918" cy="34239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25BC7-FBF0-4D3E-8186-58A64ED1EE9B}"/>
              </a:ext>
            </a:extLst>
          </p:cNvPr>
          <p:cNvSpPr txBox="1"/>
          <p:nvPr/>
        </p:nvSpPr>
        <p:spPr>
          <a:xfrm>
            <a:off x="2484726" y="4046700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6387942-3B92-484E-B1EC-3203BFCA76A1}"/>
              </a:ext>
            </a:extLst>
          </p:cNvPr>
          <p:cNvSpPr/>
          <p:nvPr/>
        </p:nvSpPr>
        <p:spPr>
          <a:xfrm>
            <a:off x="2484726" y="3064304"/>
            <a:ext cx="2630778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+mj-lt"/>
              </a:rPr>
              <a:t>27.5K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BDE03-C3F6-4AA6-8CB4-F62CA2A03D72}"/>
              </a:ext>
            </a:extLst>
          </p:cNvPr>
          <p:cNvSpPr txBox="1"/>
          <p:nvPr/>
        </p:nvSpPr>
        <p:spPr>
          <a:xfrm>
            <a:off x="7076496" y="4046700"/>
            <a:ext cx="26307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7E37CA3-CE62-49AD-898B-3CA908FA9DB5}"/>
              </a:ext>
            </a:extLst>
          </p:cNvPr>
          <p:cNvSpPr/>
          <p:nvPr/>
        </p:nvSpPr>
        <p:spPr>
          <a:xfrm>
            <a:off x="7076496" y="3064304"/>
            <a:ext cx="2630778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+mj-lt"/>
              </a:rPr>
              <a:t>3,150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02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DFE72D0-E8A4-4AC9-8C8E-5911A3751971}"/>
              </a:ext>
            </a:extLst>
          </p:cNvPr>
          <p:cNvCxnSpPr>
            <a:cxnSpLocks/>
          </p:cNvCxnSpPr>
          <p:nvPr/>
        </p:nvCxnSpPr>
        <p:spPr>
          <a:xfrm rot="5400000">
            <a:off x="1777184" y="2571503"/>
            <a:ext cx="838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5AD35B-6B5D-4CE3-9F79-444BCC879799}"/>
              </a:ext>
            </a:extLst>
          </p:cNvPr>
          <p:cNvSpPr txBox="1"/>
          <p:nvPr/>
        </p:nvSpPr>
        <p:spPr>
          <a:xfrm>
            <a:off x="494120" y="3157405"/>
            <a:ext cx="340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1B05A-4EED-4BA5-AA2A-7308AA5282EE}"/>
              </a:ext>
            </a:extLst>
          </p:cNvPr>
          <p:cNvSpPr txBox="1"/>
          <p:nvPr/>
        </p:nvSpPr>
        <p:spPr>
          <a:xfrm>
            <a:off x="494121" y="4053122"/>
            <a:ext cx="34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848E6-210D-4E89-B443-9459BFF56211}"/>
              </a:ext>
            </a:extLst>
          </p:cNvPr>
          <p:cNvSpPr txBox="1"/>
          <p:nvPr/>
        </p:nvSpPr>
        <p:spPr>
          <a:xfrm>
            <a:off x="494120" y="3526012"/>
            <a:ext cx="340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Dolor sit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3D5145F-E4D9-4B0F-AEB7-B0A0C4A1170C}"/>
              </a:ext>
            </a:extLst>
          </p:cNvPr>
          <p:cNvCxnSpPr>
            <a:cxnSpLocks/>
          </p:cNvCxnSpPr>
          <p:nvPr/>
        </p:nvCxnSpPr>
        <p:spPr>
          <a:xfrm rot="5400000">
            <a:off x="5676897" y="2571503"/>
            <a:ext cx="838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2908F2-5458-45C1-BEBB-46C48F5FFBA5}"/>
              </a:ext>
            </a:extLst>
          </p:cNvPr>
          <p:cNvSpPr txBox="1"/>
          <p:nvPr/>
        </p:nvSpPr>
        <p:spPr>
          <a:xfrm>
            <a:off x="4393833" y="3157405"/>
            <a:ext cx="340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</a:rPr>
              <a:t>Consectetur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33156-564B-4004-B68E-0E0CA679F684}"/>
              </a:ext>
            </a:extLst>
          </p:cNvPr>
          <p:cNvSpPr txBox="1"/>
          <p:nvPr/>
        </p:nvSpPr>
        <p:spPr>
          <a:xfrm>
            <a:off x="4393834" y="4053122"/>
            <a:ext cx="34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F652B-0C6A-4726-AF08-24002A805CB6}"/>
              </a:ext>
            </a:extLst>
          </p:cNvPr>
          <p:cNvSpPr txBox="1"/>
          <p:nvPr/>
        </p:nvSpPr>
        <p:spPr>
          <a:xfrm>
            <a:off x="4393833" y="3526012"/>
            <a:ext cx="340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elit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213B642-2354-431C-87B5-733E538BAB91}"/>
              </a:ext>
            </a:extLst>
          </p:cNvPr>
          <p:cNvCxnSpPr>
            <a:cxnSpLocks/>
          </p:cNvCxnSpPr>
          <p:nvPr/>
        </p:nvCxnSpPr>
        <p:spPr>
          <a:xfrm rot="5400000">
            <a:off x="9576609" y="2571503"/>
            <a:ext cx="838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CF454A-31A9-4073-819E-0C4BEA7ACEC1}"/>
              </a:ext>
            </a:extLst>
          </p:cNvPr>
          <p:cNvSpPr txBox="1"/>
          <p:nvPr/>
        </p:nvSpPr>
        <p:spPr>
          <a:xfrm>
            <a:off x="8293545" y="3157405"/>
            <a:ext cx="340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b="0" dirty="0">
                <a:solidFill>
                  <a:schemeClr val="bg1"/>
                </a:solidFill>
              </a:rPr>
              <a:t>Sed do </a:t>
            </a:r>
            <a:r>
              <a:rPr lang="en-US" altLang="ko-KR" b="0" dirty="0" err="1">
                <a:solidFill>
                  <a:schemeClr val="bg1"/>
                </a:solidFill>
              </a:rPr>
              <a:t>eiusmod</a:t>
            </a:r>
            <a:endParaRPr lang="en-US" altLang="ko-KR" b="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A80ED-982A-4893-9CCE-C5CBC48B6348}"/>
              </a:ext>
            </a:extLst>
          </p:cNvPr>
          <p:cNvSpPr txBox="1"/>
          <p:nvPr/>
        </p:nvSpPr>
        <p:spPr>
          <a:xfrm>
            <a:off x="8293546" y="4053122"/>
            <a:ext cx="34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C0381-8C54-4454-8B43-970D52B32FCD}"/>
              </a:ext>
            </a:extLst>
          </p:cNvPr>
          <p:cNvSpPr txBox="1"/>
          <p:nvPr/>
        </p:nvSpPr>
        <p:spPr>
          <a:xfrm>
            <a:off x="8293545" y="3526012"/>
            <a:ext cx="340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Tempor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incididunt</a:t>
            </a:r>
            <a:endParaRPr lang="en-US" altLang="ko-K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5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708400" y="3429000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768664" y="4154348"/>
            <a:ext cx="470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01:00pm ~ 01:30pm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2139864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래픽 1">
            <a:extLst>
              <a:ext uri="{FF2B5EF4-FFF2-40B4-BE49-F238E27FC236}">
                <a16:creationId xmlns:a16="http://schemas.microsoft.com/office/drawing/2014/main" id="{2BD8D3F8-FCF3-407E-AD9A-F138E7F70142}"/>
              </a:ext>
            </a:extLst>
          </p:cNvPr>
          <p:cNvGrpSpPr/>
          <p:nvPr/>
        </p:nvGrpSpPr>
        <p:grpSpPr>
          <a:xfrm>
            <a:off x="453091" y="1157957"/>
            <a:ext cx="11082618" cy="5461000"/>
            <a:chOff x="1311832" y="1528784"/>
            <a:chExt cx="9568336" cy="47148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04C2512F-0BFC-4650-9DB8-48EFC446AFE0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A8FA9112-B8BB-488F-872E-37C91613C7FF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85C6FB8B-83FE-41A8-A7E1-3A98857A9D49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BAC7F9E5-980D-4D36-BDA5-E9AAE3DF3BEA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4C5B3F14-B33A-42F1-A5A7-EE311E45E63D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CABFB49C-8EF7-44AE-8F7E-5365E2CB124B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C0F0E5BD-A8C8-42C4-BA94-70DCF3E0D966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B2BAB90B-F1F7-4867-BA71-29C3AD9C957C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761F0500-7058-4959-A25A-40C9C146D91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B711925D-317C-4AC5-885C-4CFCE9A05EFB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1A8BD2D6-8EF0-4122-BC23-55244E7698A5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039D60B-8ECF-4F1C-837A-9B56D9497D08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99D20D97-11EE-44EA-A344-8BA1F1EF5A36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5C22B0E5-DF31-4486-AF78-F02BB90404B3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5E22370-6447-42DB-9C96-208DED8205CC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3ACDD5A8-63D7-4E17-B4E4-CF7A5D6A45CC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AF24D10E-3201-4206-8FE4-AD3D064AE7FE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60EC129B-AC49-43B1-86EE-F983FE564010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67BACA72-CE75-4709-AA86-A5501B08E0E7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A1DF233E-ED04-41B0-A023-0C2838556665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DD126C0E-D13E-4CF9-8B9A-78711CD1F3D2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FFD757A9-1A65-49AC-B5D7-B24103F89595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282009D-3473-404B-8804-0198D976EBDE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26470B40-7E79-421B-8697-2CC7C179E857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78039438-0C70-46B0-950B-D158D7E86C79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A8D6A494-E8EA-45E9-A597-A0E3924D4AFF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3E56E7B2-F0CD-4F2B-8D1E-08D37E7C4F33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F54E51AE-28F4-40C4-98CA-14897F8A9606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AA46031D-F1EA-420A-8A8D-8F32AD633406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51F207A8-A451-4437-9CF6-144CC0466F8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88F5554A-E645-40D6-8227-F2A770DA938C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E0F80FF7-2054-49A9-8A58-5B0E5DC1A480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D9433CC2-5078-4819-8832-9369D9237408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2A3923DA-9C40-44B7-A5B7-2AD38B51C89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14C1B770-2C9C-4483-8E50-EC4B94E926AD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7EC44AC8-51F1-44E7-BEB6-6280880FA230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46CEE31E-F00C-4CB4-94DA-47AC27EC2AFF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75D4D801-8093-4E0E-B29A-94CACA4D7F7C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DEE903A9-741A-4352-9A4B-61E6F7A0D0D1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29E381A5-9152-4711-9B41-0549874A78BA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A40176A8-B0FB-49A3-97BC-0B8D9AE74FC2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66222DDF-D954-4C2D-9C2B-2440225BE237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A1B26298-400D-4090-B662-CB37E25D96A8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387FB07A-3454-4A4B-8E02-4A88BE4E86BE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21D09DD9-C7DA-4434-A2E2-10B9EB88658F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BFA46C32-64DA-43D7-9CDA-0E4B43CFFDD0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6379094A-88EA-4859-8694-246DF943F17E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8390F40-BF63-4F3B-93A2-A6291C416CD8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13293302-B5B4-4AAC-8CA6-C09DAF2957F2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1EE4988C-561E-4590-84C7-280674EBB6F9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D3069D1A-F1E0-473E-A001-0EB755CBE0E9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7E8CD0E7-D1A0-42DA-944A-C11253087E88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C201F326-D934-4AAC-8C2D-10BD5246F510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10E0018-9E0F-488D-B8BA-5CF36E6B460E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516723EC-D8C2-4579-A51B-C9EB9AC9978C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FA6368EE-2610-41A3-9BBD-B08A660D7909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6D634B8B-F0E6-4B91-910B-D4A4AF465343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D4748950-02A8-4D90-B20F-806111DCAF9B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17742287-69BD-411A-93AC-68D9C5CBFE06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EE2A8994-989E-40EB-A7DA-C88EACA461FF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6053A926-744A-43BB-A528-1A26BAC956C8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0CA9EB93-BE25-495F-B763-992CEC6E2BDA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A2ACF35C-60E9-4167-B93C-8964C08A4B8F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B3D20C16-099A-49F6-A980-735D57A6E4BF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E1E92B7-9429-46E9-9507-2C0F0ACFBDFE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820460C0-E2CF-4721-A626-40B5E33914B6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9D2C6D82-70B1-43F0-B64A-2E178AE9AE3B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D195C6AC-A5D6-4273-83A0-CA909C5F277C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53F37C33-604F-4704-9788-F7FCD7CF949B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678C7061-FA3C-46DF-A8A1-6B961B7A0227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E32B5206-D41E-471A-A61D-A0BAD5E031EB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EFF7F81-129D-4CC8-833F-B4990E3CB73E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9A298A83-362D-49BA-94EA-11BD68298FD4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74617F08-A50F-4908-973E-40B24C28D304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9FC91D67-C2A4-4468-973B-6CE161EF6054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E6150401-ED8B-4E55-9150-D0AA82FECD9A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615BBB1F-EB4F-422F-8A4E-0593F7E22C6D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B2BACA5A-C13F-4F00-A21F-6146D8BD8DDC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2D9C7B93-12F3-4AA5-8457-7D00E9140196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5D4AD4D3-E62D-40B2-A2C6-9500F5995745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ABC17745-935B-44E8-9F93-0459B212CC73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44A0D235-B53D-4020-B3F8-42C3CAC3AD88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70A06F33-6B7D-4650-BB03-FD1DFC233D26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39DC7598-4410-472D-9589-584A3D1414A2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562EBA14-DEF9-440F-8CDF-67DEB51D6C3B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06065CAD-6862-46CF-954C-DDC0C54A4F31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2982D0A7-E6B3-44D4-ACC7-17F5E2249CDD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11F88C35-E773-4901-9C7D-4675F0BC2B04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4F04EBF0-0F85-44B8-B908-FEA86A5EE903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61E2BEA2-DC37-4615-875F-96F2693FD608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E8987466-E210-4B24-8BE4-B906C35424D9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3D743F05-E7CB-4FC4-8596-6B64028C22E4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728574BB-9707-4B13-A8CD-70F3A7C0CDEB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71DD8152-47A1-46D7-99FF-D6B4215BD5C2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5AD436DC-90F4-488F-AE6F-6D79E3471E9C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70C5F2A3-4F7B-4E86-9248-A1DD95168A6D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360EF7F3-29B3-4C3F-AF09-D6D2EC5DFAC3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B0FC7B8A-745A-4DC8-9858-1CFD3D306B92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E716BED1-9DAE-4EA1-9A14-EED8B0BC0E45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1FEC5CF3-C1D6-4997-B7E8-D0EFFBF5256E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F2E8702F-4DFA-4FD5-8E30-18F12FD7F0E1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330CA317-E4C4-40E4-8FE9-B786742FAC0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C9AFFB13-1839-4EC7-B707-020D307FF909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3EF231EE-03E7-40F4-8C08-A49A02F5F782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270DCEB3-8F91-4F99-9FDB-C44C812A17CC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9A14DFC4-59A1-4023-B34C-A111C83EAF1F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A99E0F0D-0333-4F81-AA8F-F99B91CFAFB3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CE6043FD-0A05-4A38-AF42-26C548E55574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6" name="자유형: 도형 295">
              <a:extLst>
                <a:ext uri="{FF2B5EF4-FFF2-40B4-BE49-F238E27FC236}">
                  <a16:creationId xmlns:a16="http://schemas.microsoft.com/office/drawing/2014/main" id="{9872C594-C1B6-480B-A4AD-E520F6549A81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125A6AF7-C794-4445-B5A6-FFCA8BA3C1EB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AF31BD5-0DBC-460A-B483-3E43478B041A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72201BE-1EF8-4D58-8BB5-CF24A89E6C01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183B0B27-2DDA-4FC9-90CC-F71D80F8E626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7FBDA751-F34B-484A-B31C-0019B63A4BA0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BFBBAAE3-7F6C-428A-9547-1A20F48BA618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BFB50B4F-4FF5-4329-81CD-D823364CEAFE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0CF4F3FD-A2AA-4F2F-9B55-CD5B2E77E1B1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F9313BB7-2FD8-4677-919B-EF8E3766A791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46D273E9-3478-4FD4-88DB-52E0DBDF6966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87ECA49D-AD55-4524-A858-DFF3FFE0004E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4AA0B3B5-DC30-4F64-8917-B6E4889FE009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7BD1FF21-391E-46E4-AC02-158D1375CC0B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E6358431-9AC6-43A8-9B2F-EE924DAC09C0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69905AE5-C7C6-47A5-833A-B0E1A3B3281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061B992D-029A-48D5-BE16-DF77663677D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DBF6ADB8-B9C0-46D5-8133-E6BDAF76CECF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A4F3D0DF-325F-4C15-B7B5-5A26B8DD294E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6CE3659-4373-4D4B-BFF5-753DAB488B2B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D1589D1F-ABD5-46F7-84DC-F441CA7959AD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96461C47-B5B4-4924-8669-DB0E3F060B60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709BFE64-6600-4644-8816-EFBFC42885EE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9267677A-A007-4473-AF5D-7995CD44B052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A9467D38-89BF-45B5-A411-78ABC53B4395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18D65AB-B755-4E5B-8015-0BE3C496197B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E648D22C-9D82-48BF-A0AC-AFE13FA23579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AACCABCB-198B-4912-B669-9ACF4A9D93C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DCFBDAAC-D4C9-4DD3-919E-DB45ED335FA5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B93CC97B-801E-4A89-8C67-0A65711ED7A2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410762ED-327D-4AC2-85DB-BB6CBDFB1F4E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89DD54B7-AFE8-4B94-ACA6-F0DA7C27DB9F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2D955710-56DE-4B6F-99EC-3336D00856F9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8BCD8F9C-0714-49B1-8BE8-A60F5B616C41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15B640D3-C868-401B-9E6C-2C76CF05D95B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7DA13D90-30C5-416E-BD95-64D9FC1A13C6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635B4205-E789-44EE-8BA3-538F6B17BD6D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20E87D59-D2C7-44E6-864A-D55F84563451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E701C711-E957-41B0-9C96-4696AD4DB457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C2AE8054-EA1F-4673-A972-1B5A4A7AA947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F8B4B27-50C4-4B00-8601-291E4F356869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D228093E-9460-46C3-974E-7D2A8CB307DD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85A0C2EB-E3DE-4A8D-B0E3-96AD3758F13A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BBBB86C9-1AE9-4D11-AC41-97E369052CBA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4E90508E-3E34-4124-B4BB-CBAD980987E3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A471CB1E-9136-421B-A021-D8709648F517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2" name="자유형: 도형 341">
              <a:extLst>
                <a:ext uri="{FF2B5EF4-FFF2-40B4-BE49-F238E27FC236}">
                  <a16:creationId xmlns:a16="http://schemas.microsoft.com/office/drawing/2014/main" id="{B37949EA-FFA8-43C4-8448-D8B7C961D6C8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7EF6D587-6EA2-43A9-916C-D0BF47B47004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9936B05B-37CC-4324-8AE1-0CB1A798EDD9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47E1DE3F-BAFF-42A7-851B-027A90F8B678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40638856-3C2C-4154-9B34-282CEB456A3F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4FEB5AE8-5982-4670-8C9F-2058AF48B17E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10A2E046-B15A-4E99-BBAB-0368D5AA3587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47647164-303B-42A2-9A8A-8E5D22A1F489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02EDFD2E-84A5-4F3B-902A-BFDF9F62F878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2995D2B-8D24-44F2-AA90-84E2DDD1DFE0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6BAAA4A4-9D74-480D-B86E-6FDEC1745817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0FDD6838-B680-4298-B9DE-87AC5E7D0AF6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03B4E0CE-C9C2-48A3-B2DF-CD2670214687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A519504E-F68E-4EEE-B8DA-B2F64AA31D17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B08EB2D1-D2D2-4630-9679-0DC9826248C0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FBBAC2CF-33CF-44D5-8EC4-9C6128A90092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444AB2D0-0458-492C-AFBC-11FC09EECF88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F61DE1BB-9B1C-4FD8-B578-32658ADB4CEF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DD62A299-C5D9-442C-BF6C-7C6606731F19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A497C246-C38C-445A-8978-8CFD621CE814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62FA0067-CDDE-4B44-87C0-6BA99F42889D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0D2C048-7082-4910-82AF-523D6D28D40E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FFB19D70-84B5-4095-BBA3-F82F36416B2B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rgbClr val="1402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65" name="자유형: 도형 364">
            <a:extLst>
              <a:ext uri="{FF2B5EF4-FFF2-40B4-BE49-F238E27FC236}">
                <a16:creationId xmlns:a16="http://schemas.microsoft.com/office/drawing/2014/main" id="{FF4C7ABF-AD06-43A5-B9B2-1855AE3332EF}"/>
              </a:ext>
            </a:extLst>
          </p:cNvPr>
          <p:cNvSpPr/>
          <p:nvPr/>
        </p:nvSpPr>
        <p:spPr>
          <a:xfrm>
            <a:off x="2436827" y="281574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6" name="자유형: 도형 365">
            <a:extLst>
              <a:ext uri="{FF2B5EF4-FFF2-40B4-BE49-F238E27FC236}">
                <a16:creationId xmlns:a16="http://schemas.microsoft.com/office/drawing/2014/main" id="{FFBCBCDE-10BE-466D-9ED4-818237D62E8B}"/>
              </a:ext>
            </a:extLst>
          </p:cNvPr>
          <p:cNvSpPr/>
          <p:nvPr/>
        </p:nvSpPr>
        <p:spPr>
          <a:xfrm>
            <a:off x="9727389" y="497832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7" name="자유형: 도형 366">
            <a:extLst>
              <a:ext uri="{FF2B5EF4-FFF2-40B4-BE49-F238E27FC236}">
                <a16:creationId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5471638" y="243675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65A34772-DD43-468D-8BC3-C108E4F07189}"/>
              </a:ext>
            </a:extLst>
          </p:cNvPr>
          <p:cNvSpPr txBox="1"/>
          <p:nvPr/>
        </p:nvSpPr>
        <p:spPr>
          <a:xfrm>
            <a:off x="2484726" y="368146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WORLD MAP SLIDE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40BC234-417B-487A-9E22-D53D6514E7E5}"/>
              </a:ext>
            </a:extLst>
          </p:cNvPr>
          <p:cNvSpPr/>
          <p:nvPr/>
        </p:nvSpPr>
        <p:spPr>
          <a:xfrm>
            <a:off x="3991429" y="11454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CONTENTS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13381-EEF2-44A8-9F12-EADC6D28A42C}"/>
              </a:ext>
            </a:extLst>
          </p:cNvPr>
          <p:cNvSpPr txBox="1"/>
          <p:nvPr/>
        </p:nvSpPr>
        <p:spPr>
          <a:xfrm>
            <a:off x="1759638" y="2901043"/>
            <a:ext cx="412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86A6175-0818-4BA7-A83F-6F5D17CC0D31}"/>
              </a:ext>
            </a:extLst>
          </p:cNvPr>
          <p:cNvSpPr/>
          <p:nvPr/>
        </p:nvSpPr>
        <p:spPr>
          <a:xfrm>
            <a:off x="1063369" y="2562482"/>
            <a:ext cx="103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01.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746BC3A-5E57-4D0F-9DA7-C1A463A89E90}"/>
              </a:ext>
            </a:extLst>
          </p:cNvPr>
          <p:cNvSpPr/>
          <p:nvPr/>
        </p:nvSpPr>
        <p:spPr>
          <a:xfrm>
            <a:off x="1739645" y="2562482"/>
            <a:ext cx="413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D9B2D-1BB8-44F0-9489-8EBCBA8B215A}"/>
              </a:ext>
            </a:extLst>
          </p:cNvPr>
          <p:cNvSpPr txBox="1"/>
          <p:nvPr/>
        </p:nvSpPr>
        <p:spPr>
          <a:xfrm>
            <a:off x="7003545" y="2901043"/>
            <a:ext cx="412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C3B94A-F3D2-4DC9-9A0D-AE1B0778B9BA}"/>
              </a:ext>
            </a:extLst>
          </p:cNvPr>
          <p:cNvSpPr/>
          <p:nvPr/>
        </p:nvSpPr>
        <p:spPr>
          <a:xfrm>
            <a:off x="6307276" y="2562482"/>
            <a:ext cx="103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02.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0790F05-C7C0-4E59-84CF-5C7C42925C7B}"/>
              </a:ext>
            </a:extLst>
          </p:cNvPr>
          <p:cNvSpPr/>
          <p:nvPr/>
        </p:nvSpPr>
        <p:spPr>
          <a:xfrm>
            <a:off x="6983552" y="2562482"/>
            <a:ext cx="413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DC83D-B1BD-4899-BDC2-4A690B2EE6D7}"/>
              </a:ext>
            </a:extLst>
          </p:cNvPr>
          <p:cNvSpPr txBox="1"/>
          <p:nvPr/>
        </p:nvSpPr>
        <p:spPr>
          <a:xfrm>
            <a:off x="1759638" y="4539853"/>
            <a:ext cx="412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6DED1CD-AE8B-42A6-89AD-8E8C1AB54A62}"/>
              </a:ext>
            </a:extLst>
          </p:cNvPr>
          <p:cNvSpPr/>
          <p:nvPr/>
        </p:nvSpPr>
        <p:spPr>
          <a:xfrm>
            <a:off x="1063369" y="4201292"/>
            <a:ext cx="103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03.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8ED625-E7FA-4CFD-91CB-172927CCC2E2}"/>
              </a:ext>
            </a:extLst>
          </p:cNvPr>
          <p:cNvSpPr/>
          <p:nvPr/>
        </p:nvSpPr>
        <p:spPr>
          <a:xfrm>
            <a:off x="1739645" y="4201292"/>
            <a:ext cx="413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F68872-5018-4C3E-81BD-55251D6D34F5}"/>
              </a:ext>
            </a:extLst>
          </p:cNvPr>
          <p:cNvSpPr txBox="1"/>
          <p:nvPr/>
        </p:nvSpPr>
        <p:spPr>
          <a:xfrm>
            <a:off x="7003545" y="4539853"/>
            <a:ext cx="412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AAAE53-830F-420D-8C9A-B80ABA9278B1}"/>
              </a:ext>
            </a:extLst>
          </p:cNvPr>
          <p:cNvSpPr/>
          <p:nvPr/>
        </p:nvSpPr>
        <p:spPr>
          <a:xfrm>
            <a:off x="6307276" y="4201292"/>
            <a:ext cx="103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04.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09F5CD9-3D2B-40A7-8356-5EE4A81703FE}"/>
              </a:ext>
            </a:extLst>
          </p:cNvPr>
          <p:cNvSpPr/>
          <p:nvPr/>
        </p:nvSpPr>
        <p:spPr>
          <a:xfrm>
            <a:off x="6983552" y="4201292"/>
            <a:ext cx="413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7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77460510-92EA-488E-95AD-1E018DCF4992}"/>
              </a:ext>
            </a:extLst>
          </p:cNvPr>
          <p:cNvGrpSpPr/>
          <p:nvPr/>
        </p:nvGrpSpPr>
        <p:grpSpPr>
          <a:xfrm>
            <a:off x="634749" y="1004555"/>
            <a:ext cx="2476500" cy="5039389"/>
            <a:chOff x="634749" y="1233155"/>
            <a:chExt cx="2476500" cy="5039389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5D63C73E-C7F8-48BB-95C6-FB3B588DD15D}"/>
                </a:ext>
              </a:extLst>
            </p:cNvPr>
            <p:cNvSpPr/>
            <p:nvPr/>
          </p:nvSpPr>
          <p:spPr>
            <a:xfrm>
              <a:off x="714375" y="1336253"/>
              <a:ext cx="2330517" cy="4871351"/>
            </a:xfrm>
            <a:prstGeom prst="roundRect">
              <a:avLst>
                <a:gd name="adj" fmla="val 11354"/>
              </a:avLst>
            </a:pr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7A3CED14-A414-48B0-93D8-56BEC7050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749" y="1233155"/>
              <a:ext cx="2476500" cy="5039389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B9174DA-8E37-4218-BA02-FA43ED640B24}"/>
              </a:ext>
            </a:extLst>
          </p:cNvPr>
          <p:cNvGrpSpPr/>
          <p:nvPr/>
        </p:nvGrpSpPr>
        <p:grpSpPr>
          <a:xfrm>
            <a:off x="3466849" y="1004555"/>
            <a:ext cx="2476500" cy="5039389"/>
            <a:chOff x="3466849" y="1233155"/>
            <a:chExt cx="2476500" cy="5039389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2BCB4A75-E182-447E-8D8C-20C00E6E54C3}"/>
                </a:ext>
              </a:extLst>
            </p:cNvPr>
            <p:cNvSpPr/>
            <p:nvPr/>
          </p:nvSpPr>
          <p:spPr>
            <a:xfrm>
              <a:off x="3531870" y="1336253"/>
              <a:ext cx="2330517" cy="4871351"/>
            </a:xfrm>
            <a:prstGeom prst="roundRect">
              <a:avLst>
                <a:gd name="adj" fmla="val 11354"/>
              </a:avLst>
            </a:pr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C8098C40-D7CC-42AE-9EA9-9474D31A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66849" y="1233155"/>
              <a:ext cx="2476500" cy="5039389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7565DB2-B7AE-4D6C-B8E2-84EF1AB3149D}"/>
              </a:ext>
            </a:extLst>
          </p:cNvPr>
          <p:cNvSpPr txBox="1"/>
          <p:nvPr/>
        </p:nvSpPr>
        <p:spPr>
          <a:xfrm>
            <a:off x="6475804" y="4055380"/>
            <a:ext cx="501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000" b="0" dirty="0">
                <a:solidFill>
                  <a:schemeClr val="bg1"/>
                </a:solidFill>
              </a:rPr>
              <a:t>Mobile 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F12D2D-B12A-43E0-A315-C7DB8A09881F}"/>
              </a:ext>
            </a:extLst>
          </p:cNvPr>
          <p:cNvSpPr txBox="1"/>
          <p:nvPr/>
        </p:nvSpPr>
        <p:spPr>
          <a:xfrm>
            <a:off x="6475805" y="4837323"/>
            <a:ext cx="501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2" name="그래픽 31">
            <a:extLst>
              <a:ext uri="{FF2B5EF4-FFF2-40B4-BE49-F238E27FC236}">
                <a16:creationId xmlns:a16="http://schemas.microsoft.com/office/drawing/2014/main" id="{C26C8B80-6532-472D-8B75-DE56F7F35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2550" y="1152525"/>
            <a:ext cx="1038226" cy="138430"/>
          </a:xfrm>
          <a:prstGeom prst="rect">
            <a:avLst/>
          </a:prstGeom>
        </p:spPr>
      </p:pic>
      <p:pic>
        <p:nvPicPr>
          <p:cNvPr id="33" name="그래픽 32">
            <a:extLst>
              <a:ext uri="{FF2B5EF4-FFF2-40B4-BE49-F238E27FC236}">
                <a16:creationId xmlns:a16="http://schemas.microsoft.com/office/drawing/2014/main" id="{7131FA49-6C13-4E96-A90F-B7694DF31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5986" y="1152525"/>
            <a:ext cx="1038226" cy="138430"/>
          </a:xfrm>
          <a:prstGeom prst="rect">
            <a:avLst/>
          </a:prstGeom>
        </p:spPr>
      </p:pic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16D84E5-B6BD-4CC4-AC6D-BC9D54EA6D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E0ECE61-CFB8-4547-BD25-467D72639C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0960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75EF41-6DD7-43A7-A37A-D89F8F922D49}"/>
              </a:ext>
            </a:extLst>
          </p:cNvPr>
          <p:cNvGrpSpPr/>
          <p:nvPr/>
        </p:nvGrpSpPr>
        <p:grpSpPr>
          <a:xfrm>
            <a:off x="1679575" y="690189"/>
            <a:ext cx="4175125" cy="5477621"/>
            <a:chOff x="993775" y="986679"/>
            <a:chExt cx="4175125" cy="5477621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987D6783-98E5-47D8-AE57-216027958FF5}"/>
                </a:ext>
              </a:extLst>
            </p:cNvPr>
            <p:cNvSpPr/>
            <p:nvPr/>
          </p:nvSpPr>
          <p:spPr>
            <a:xfrm>
              <a:off x="1098550" y="1117756"/>
              <a:ext cx="3978275" cy="5313387"/>
            </a:xfrm>
            <a:prstGeom prst="roundRect">
              <a:avLst>
                <a:gd name="adj" fmla="val 3214"/>
              </a:avLst>
            </a:pr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4" name="그래픽 3">
              <a:extLst>
                <a:ext uri="{FF2B5EF4-FFF2-40B4-BE49-F238E27FC236}">
                  <a16:creationId xmlns:a16="http://schemas.microsoft.com/office/drawing/2014/main" id="{5B0BF027-5068-4723-857E-5D00745FD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3775" y="986679"/>
              <a:ext cx="4175125" cy="547762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13424-3792-4B45-8EED-A4B81EB5E907}"/>
              </a:ext>
            </a:extLst>
          </p:cNvPr>
          <p:cNvSpPr txBox="1"/>
          <p:nvPr/>
        </p:nvSpPr>
        <p:spPr>
          <a:xfrm>
            <a:off x="7232183" y="3730146"/>
            <a:ext cx="376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000" b="0" dirty="0">
                <a:solidFill>
                  <a:schemeClr val="bg1"/>
                </a:solidFill>
              </a:rPr>
              <a:t>Tablet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3BD27-6982-46A8-8054-76D3D2B3DAAC}"/>
              </a:ext>
            </a:extLst>
          </p:cNvPr>
          <p:cNvSpPr txBox="1"/>
          <p:nvPr/>
        </p:nvSpPr>
        <p:spPr>
          <a:xfrm>
            <a:off x="7232184" y="4512089"/>
            <a:ext cx="376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403C7F7-E48F-49F2-86BA-CBBA9B5E28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1675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A79428F2-A8D4-41EA-A5E8-BBA1F885F4BB}"/>
              </a:ext>
            </a:extLst>
          </p:cNvPr>
          <p:cNvGrpSpPr/>
          <p:nvPr/>
        </p:nvGrpSpPr>
        <p:grpSpPr>
          <a:xfrm>
            <a:off x="461149" y="902715"/>
            <a:ext cx="6816429" cy="5654862"/>
            <a:chOff x="461149" y="902715"/>
            <a:chExt cx="6816429" cy="5654862"/>
          </a:xfrm>
        </p:grpSpPr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CB5EB09-00E3-47F6-9C95-2ED2BB874FEA}"/>
                </a:ext>
              </a:extLst>
            </p:cNvPr>
            <p:cNvSpPr/>
            <p:nvPr/>
          </p:nvSpPr>
          <p:spPr>
            <a:xfrm>
              <a:off x="461149" y="902715"/>
              <a:ext cx="6816429" cy="4704687"/>
            </a:xfrm>
            <a:custGeom>
              <a:avLst/>
              <a:gdLst>
                <a:gd name="connsiteX0" fmla="*/ 4095124 w 6816429"/>
                <a:gd name="connsiteY0" fmla="*/ 4693865 h 4704687"/>
                <a:gd name="connsiteX1" fmla="*/ 4095577 w 6816429"/>
                <a:gd name="connsiteY1" fmla="*/ 4698500 h 4704687"/>
                <a:gd name="connsiteX2" fmla="*/ 4095578 w 6816429"/>
                <a:gd name="connsiteY2" fmla="*/ 4698500 h 4704687"/>
                <a:gd name="connsiteX3" fmla="*/ 47051 w 6816429"/>
                <a:gd name="connsiteY3" fmla="*/ 4648800 h 4704687"/>
                <a:gd name="connsiteX4" fmla="*/ 47051 w 6816429"/>
                <a:gd name="connsiteY4" fmla="*/ 4648911 h 4704687"/>
                <a:gd name="connsiteX5" fmla="*/ 47469 w 6816429"/>
                <a:gd name="connsiteY5" fmla="*/ 4649198 h 4704687"/>
                <a:gd name="connsiteX6" fmla="*/ 49286 w 6816429"/>
                <a:gd name="connsiteY6" fmla="*/ 4650446 h 4704687"/>
                <a:gd name="connsiteX7" fmla="*/ 99830 w 6816429"/>
                <a:gd name="connsiteY7" fmla="*/ 4685179 h 4704687"/>
                <a:gd name="connsiteX8" fmla="*/ 164786 w 6816429"/>
                <a:gd name="connsiteY8" fmla="*/ 4698502 h 4704687"/>
                <a:gd name="connsiteX9" fmla="*/ 2720850 w 6816429"/>
                <a:gd name="connsiteY9" fmla="*/ 4698502 h 4704687"/>
                <a:gd name="connsiteX10" fmla="*/ 2720850 w 6816429"/>
                <a:gd name="connsiteY10" fmla="*/ 4698501 h 4704687"/>
                <a:gd name="connsiteX11" fmla="*/ 2720849 w 6816429"/>
                <a:gd name="connsiteY11" fmla="*/ 4698501 h 4704687"/>
                <a:gd name="connsiteX12" fmla="*/ 2724749 w 6816429"/>
                <a:gd name="connsiteY12" fmla="*/ 4658614 h 4704687"/>
                <a:gd name="connsiteX13" fmla="*/ 2720851 w 6816429"/>
                <a:gd name="connsiteY13" fmla="*/ 4698390 h 4704687"/>
                <a:gd name="connsiteX14" fmla="*/ 164786 w 6816429"/>
                <a:gd name="connsiteY14" fmla="*/ 4698390 h 4704687"/>
                <a:gd name="connsiteX15" fmla="*/ 99830 w 6816429"/>
                <a:gd name="connsiteY15" fmla="*/ 4685067 h 4704687"/>
                <a:gd name="connsiteX16" fmla="*/ 47052 w 6816429"/>
                <a:gd name="connsiteY16" fmla="*/ 4648800 h 4704687"/>
                <a:gd name="connsiteX17" fmla="*/ 4090718 w 6816429"/>
                <a:gd name="connsiteY17" fmla="*/ 4648793 h 4704687"/>
                <a:gd name="connsiteX18" fmla="*/ 4090718 w 6816429"/>
                <a:gd name="connsiteY18" fmla="*/ 4648799 h 4704687"/>
                <a:gd name="connsiteX19" fmla="*/ 4090729 w 6816429"/>
                <a:gd name="connsiteY19" fmla="*/ 4648910 h 4704687"/>
                <a:gd name="connsiteX20" fmla="*/ 6769218 w 6816429"/>
                <a:gd name="connsiteY20" fmla="*/ 4648910 h 4704687"/>
                <a:gd name="connsiteX21" fmla="*/ 6769378 w 6816429"/>
                <a:gd name="connsiteY21" fmla="*/ 4648800 h 4704687"/>
                <a:gd name="connsiteX22" fmla="*/ 6769378 w 6816429"/>
                <a:gd name="connsiteY22" fmla="*/ 4648800 h 4704687"/>
                <a:gd name="connsiteX23" fmla="*/ 4090719 w 6816429"/>
                <a:gd name="connsiteY23" fmla="*/ 4648800 h 4704687"/>
                <a:gd name="connsiteX24" fmla="*/ 2725709 w 6816429"/>
                <a:gd name="connsiteY24" fmla="*/ 4648041 h 4704687"/>
                <a:gd name="connsiteX25" fmla="*/ 2725601 w 6816429"/>
                <a:gd name="connsiteY25" fmla="*/ 4648799 h 4704687"/>
                <a:gd name="connsiteX26" fmla="*/ 2725709 w 6816429"/>
                <a:gd name="connsiteY26" fmla="*/ 4648799 h 4704687"/>
                <a:gd name="connsiteX27" fmla="*/ 6776668 w 6816429"/>
                <a:gd name="connsiteY27" fmla="*/ 4646812 h 4704687"/>
                <a:gd name="connsiteX28" fmla="*/ 6775011 w 6816429"/>
                <a:gd name="connsiteY28" fmla="*/ 4648800 h 4704687"/>
                <a:gd name="connsiteX29" fmla="*/ 6772360 w 6816429"/>
                <a:gd name="connsiteY29" fmla="*/ 4651451 h 4704687"/>
                <a:gd name="connsiteX30" fmla="*/ 6774791 w 6816429"/>
                <a:gd name="connsiteY30" fmla="*/ 4648800 h 4704687"/>
                <a:gd name="connsiteX31" fmla="*/ 6774900 w 6816429"/>
                <a:gd name="connsiteY31" fmla="*/ 4648800 h 4704687"/>
                <a:gd name="connsiteX32" fmla="*/ 164787 w 6816429"/>
                <a:gd name="connsiteY32" fmla="*/ 0 h 4704687"/>
                <a:gd name="connsiteX33" fmla="*/ 6651643 w 6816429"/>
                <a:gd name="connsiteY33" fmla="*/ 0 h 4704687"/>
                <a:gd name="connsiteX34" fmla="*/ 6816429 w 6816429"/>
                <a:gd name="connsiteY34" fmla="*/ 164789 h 4704687"/>
                <a:gd name="connsiteX35" fmla="*/ 6816429 w 6816429"/>
                <a:gd name="connsiteY35" fmla="*/ 170639 h 4704687"/>
                <a:gd name="connsiteX36" fmla="*/ 6816429 w 6816429"/>
                <a:gd name="connsiteY36" fmla="*/ 170641 h 4704687"/>
                <a:gd name="connsiteX37" fmla="*/ 6816429 w 6816429"/>
                <a:gd name="connsiteY37" fmla="*/ 3667261 h 4704687"/>
                <a:gd name="connsiteX38" fmla="*/ 6687549 w 6816429"/>
                <a:gd name="connsiteY38" fmla="*/ 3667261 h 4704687"/>
                <a:gd name="connsiteX39" fmla="*/ 6687549 w 6816429"/>
                <a:gd name="connsiteY39" fmla="*/ 3667371 h 4704687"/>
                <a:gd name="connsiteX40" fmla="*/ 6816427 w 6816429"/>
                <a:gd name="connsiteY40" fmla="*/ 3667371 h 4704687"/>
                <a:gd name="connsiteX41" fmla="*/ 6816427 w 6816429"/>
                <a:gd name="connsiteY41" fmla="*/ 4075582 h 4704687"/>
                <a:gd name="connsiteX42" fmla="*/ 6816429 w 6816429"/>
                <a:gd name="connsiteY42" fmla="*/ 4075582 h 4704687"/>
                <a:gd name="connsiteX43" fmla="*/ 6816429 w 6816429"/>
                <a:gd name="connsiteY43" fmla="*/ 4096016 h 4704687"/>
                <a:gd name="connsiteX44" fmla="*/ 6816319 w 6816429"/>
                <a:gd name="connsiteY44" fmla="*/ 4096016 h 4704687"/>
                <a:gd name="connsiteX45" fmla="*/ 6816319 w 6816429"/>
                <a:gd name="connsiteY45" fmla="*/ 4534045 h 4704687"/>
                <a:gd name="connsiteX46" fmla="*/ 6816427 w 6816429"/>
                <a:gd name="connsiteY46" fmla="*/ 4534045 h 4704687"/>
                <a:gd name="connsiteX47" fmla="*/ 6816317 w 6816429"/>
                <a:gd name="connsiteY47" fmla="*/ 4534593 h 4704687"/>
                <a:gd name="connsiteX48" fmla="*/ 6816317 w 6816429"/>
                <a:gd name="connsiteY48" fmla="*/ 4534056 h 4704687"/>
                <a:gd name="connsiteX49" fmla="*/ 6803659 w 6816429"/>
                <a:gd name="connsiteY49" fmla="*/ 4597097 h 4704687"/>
                <a:gd name="connsiteX50" fmla="*/ 6769599 w 6816429"/>
                <a:gd name="connsiteY50" fmla="*/ 4648468 h 4704687"/>
                <a:gd name="connsiteX51" fmla="*/ 6769707 w 6816429"/>
                <a:gd name="connsiteY51" fmla="*/ 4648468 h 4704687"/>
                <a:gd name="connsiteX52" fmla="*/ 6803767 w 6816429"/>
                <a:gd name="connsiteY52" fmla="*/ 4597056 h 4704687"/>
                <a:gd name="connsiteX53" fmla="*/ 6816317 w 6816429"/>
                <a:gd name="connsiteY53" fmla="*/ 4534593 h 4704687"/>
                <a:gd name="connsiteX54" fmla="*/ 6816317 w 6816429"/>
                <a:gd name="connsiteY54" fmla="*/ 4539568 h 4704687"/>
                <a:gd name="connsiteX55" fmla="*/ 6816096 w 6816429"/>
                <a:gd name="connsiteY55" fmla="*/ 4544317 h 4704687"/>
                <a:gd name="connsiteX56" fmla="*/ 6815544 w 6816429"/>
                <a:gd name="connsiteY56" fmla="*/ 4555583 h 4704687"/>
                <a:gd name="connsiteX57" fmla="*/ 6814550 w 6816429"/>
                <a:gd name="connsiteY57" fmla="*/ 4562430 h 4704687"/>
                <a:gd name="connsiteX58" fmla="*/ 6813225 w 6816429"/>
                <a:gd name="connsiteY58" fmla="*/ 4571376 h 4704687"/>
                <a:gd name="connsiteX59" fmla="*/ 6811568 w 6816429"/>
                <a:gd name="connsiteY59" fmla="*/ 4578335 h 4704687"/>
                <a:gd name="connsiteX60" fmla="*/ 6809469 w 6816429"/>
                <a:gd name="connsiteY60" fmla="*/ 4586618 h 4704687"/>
                <a:gd name="connsiteX61" fmla="*/ 6807150 w 6816429"/>
                <a:gd name="connsiteY61" fmla="*/ 4593466 h 4704687"/>
                <a:gd name="connsiteX62" fmla="*/ 6804278 w 6816429"/>
                <a:gd name="connsiteY62" fmla="*/ 4601307 h 4704687"/>
                <a:gd name="connsiteX63" fmla="*/ 6801407 w 6816429"/>
                <a:gd name="connsiteY63" fmla="*/ 4607934 h 4704687"/>
                <a:gd name="connsiteX64" fmla="*/ 6797872 w 6816429"/>
                <a:gd name="connsiteY64" fmla="*/ 4615224 h 4704687"/>
                <a:gd name="connsiteX65" fmla="*/ 6794338 w 6816429"/>
                <a:gd name="connsiteY65" fmla="*/ 4621630 h 4704687"/>
                <a:gd name="connsiteX66" fmla="*/ 6790251 w 6816429"/>
                <a:gd name="connsiteY66" fmla="*/ 4628367 h 4704687"/>
                <a:gd name="connsiteX67" fmla="*/ 6786054 w 6816429"/>
                <a:gd name="connsiteY67" fmla="*/ 4634662 h 4704687"/>
                <a:gd name="connsiteX68" fmla="*/ 6781526 w 6816429"/>
                <a:gd name="connsiteY68" fmla="*/ 4640627 h 4704687"/>
                <a:gd name="connsiteX69" fmla="*/ 6776556 w 6816429"/>
                <a:gd name="connsiteY69" fmla="*/ 4646812 h 4704687"/>
                <a:gd name="connsiteX70" fmla="*/ 6774789 w 6816429"/>
                <a:gd name="connsiteY70" fmla="*/ 4648800 h 4704687"/>
                <a:gd name="connsiteX71" fmla="*/ 6774376 w 6816429"/>
                <a:gd name="connsiteY71" fmla="*/ 4648800 h 4704687"/>
                <a:gd name="connsiteX72" fmla="*/ 6772250 w 6816429"/>
                <a:gd name="connsiteY72" fmla="*/ 4651119 h 4704687"/>
                <a:gd name="connsiteX73" fmla="*/ 6765071 w 6816429"/>
                <a:gd name="connsiteY73" fmla="*/ 4658519 h 4704687"/>
                <a:gd name="connsiteX74" fmla="*/ 6759990 w 6816429"/>
                <a:gd name="connsiteY74" fmla="*/ 4663158 h 4704687"/>
                <a:gd name="connsiteX75" fmla="*/ 6752811 w 6816429"/>
                <a:gd name="connsiteY75" fmla="*/ 4669123 h 4704687"/>
                <a:gd name="connsiteX76" fmla="*/ 6746847 w 6816429"/>
                <a:gd name="connsiteY76" fmla="*/ 4673651 h 4704687"/>
                <a:gd name="connsiteX77" fmla="*/ 6739558 w 6816429"/>
                <a:gd name="connsiteY77" fmla="*/ 4678511 h 4704687"/>
                <a:gd name="connsiteX78" fmla="*/ 6732820 w 6816429"/>
                <a:gd name="connsiteY78" fmla="*/ 4682597 h 4704687"/>
                <a:gd name="connsiteX79" fmla="*/ 6725199 w 6816429"/>
                <a:gd name="connsiteY79" fmla="*/ 4686573 h 4704687"/>
                <a:gd name="connsiteX80" fmla="*/ 6717910 w 6816429"/>
                <a:gd name="connsiteY80" fmla="*/ 4690108 h 4704687"/>
                <a:gd name="connsiteX81" fmla="*/ 6709958 w 6816429"/>
                <a:gd name="connsiteY81" fmla="*/ 4693200 h 4704687"/>
                <a:gd name="connsiteX82" fmla="*/ 6702227 w 6816429"/>
                <a:gd name="connsiteY82" fmla="*/ 4696072 h 4704687"/>
                <a:gd name="connsiteX83" fmla="*/ 6693833 w 6816429"/>
                <a:gd name="connsiteY83" fmla="*/ 4698391 h 4704687"/>
                <a:gd name="connsiteX84" fmla="*/ 6685880 w 6816429"/>
                <a:gd name="connsiteY84" fmla="*/ 4700490 h 4704687"/>
                <a:gd name="connsiteX85" fmla="*/ 6676824 w 6816429"/>
                <a:gd name="connsiteY85" fmla="*/ 4702036 h 4704687"/>
                <a:gd name="connsiteX86" fmla="*/ 6668982 w 6816429"/>
                <a:gd name="connsiteY86" fmla="*/ 4703251 h 4704687"/>
                <a:gd name="connsiteX87" fmla="*/ 6657606 w 6816429"/>
                <a:gd name="connsiteY87" fmla="*/ 4703914 h 4704687"/>
                <a:gd name="connsiteX88" fmla="*/ 6651642 w 6816429"/>
                <a:gd name="connsiteY88" fmla="*/ 4704245 h 4704687"/>
                <a:gd name="connsiteX89" fmla="*/ 4096130 w 6816429"/>
                <a:gd name="connsiteY89" fmla="*/ 4704245 h 4704687"/>
                <a:gd name="connsiteX90" fmla="*/ 4095587 w 6816429"/>
                <a:gd name="connsiteY90" fmla="*/ 4698501 h 4704687"/>
                <a:gd name="connsiteX91" fmla="*/ 4095578 w 6816429"/>
                <a:gd name="connsiteY91" fmla="*/ 4698501 h 4704687"/>
                <a:gd name="connsiteX92" fmla="*/ 4096130 w 6816429"/>
                <a:gd name="connsiteY92" fmla="*/ 4704354 h 4704687"/>
                <a:gd name="connsiteX93" fmla="*/ 2720299 w 6816429"/>
                <a:gd name="connsiteY93" fmla="*/ 4704354 h 4704687"/>
                <a:gd name="connsiteX94" fmla="*/ 2720299 w 6816429"/>
                <a:gd name="connsiteY94" fmla="*/ 4704356 h 4704687"/>
                <a:gd name="connsiteX95" fmla="*/ 2720299 w 6816429"/>
                <a:gd name="connsiteY95" fmla="*/ 4704687 h 4704687"/>
                <a:gd name="connsiteX96" fmla="*/ 164786 w 6816429"/>
                <a:gd name="connsiteY96" fmla="*/ 4704687 h 4704687"/>
                <a:gd name="connsiteX97" fmla="*/ 158380 w 6816429"/>
                <a:gd name="connsiteY97" fmla="*/ 4704356 h 4704687"/>
                <a:gd name="connsiteX98" fmla="*/ 147557 w 6816429"/>
                <a:gd name="connsiteY98" fmla="*/ 4703803 h 4704687"/>
                <a:gd name="connsiteX99" fmla="*/ 139163 w 6816429"/>
                <a:gd name="connsiteY99" fmla="*/ 4702478 h 4704687"/>
                <a:gd name="connsiteX100" fmla="*/ 130658 w 6816429"/>
                <a:gd name="connsiteY100" fmla="*/ 4701042 h 4704687"/>
                <a:gd name="connsiteX101" fmla="*/ 122154 w 6816429"/>
                <a:gd name="connsiteY101" fmla="*/ 4698833 h 4704687"/>
                <a:gd name="connsiteX102" fmla="*/ 114423 w 6816429"/>
                <a:gd name="connsiteY102" fmla="*/ 4696624 h 4704687"/>
                <a:gd name="connsiteX103" fmla="*/ 106029 w 6816429"/>
                <a:gd name="connsiteY103" fmla="*/ 4693532 h 4704687"/>
                <a:gd name="connsiteX104" fmla="*/ 98739 w 6816429"/>
                <a:gd name="connsiteY104" fmla="*/ 4690660 h 4704687"/>
                <a:gd name="connsiteX105" fmla="*/ 90787 w 6816429"/>
                <a:gd name="connsiteY105" fmla="*/ 4686795 h 4704687"/>
                <a:gd name="connsiteX106" fmla="*/ 83940 w 6816429"/>
                <a:gd name="connsiteY106" fmla="*/ 4683150 h 4704687"/>
                <a:gd name="connsiteX107" fmla="*/ 76540 w 6816429"/>
                <a:gd name="connsiteY107" fmla="*/ 4678621 h 4704687"/>
                <a:gd name="connsiteX108" fmla="*/ 69913 w 6816429"/>
                <a:gd name="connsiteY108" fmla="*/ 4674204 h 4704687"/>
                <a:gd name="connsiteX109" fmla="*/ 63176 w 6816429"/>
                <a:gd name="connsiteY109" fmla="*/ 4669234 h 4704687"/>
                <a:gd name="connsiteX110" fmla="*/ 56770 w 6816429"/>
                <a:gd name="connsiteY110" fmla="*/ 4663931 h 4704687"/>
                <a:gd name="connsiteX111" fmla="*/ 50916 w 6816429"/>
                <a:gd name="connsiteY111" fmla="*/ 4658630 h 4704687"/>
                <a:gd name="connsiteX112" fmla="*/ 44621 w 6816429"/>
                <a:gd name="connsiteY112" fmla="*/ 4652113 h 4704687"/>
                <a:gd name="connsiteX113" fmla="*/ 43131 w 6816429"/>
                <a:gd name="connsiteY113" fmla="*/ 4650514 h 4704687"/>
                <a:gd name="connsiteX114" fmla="*/ 41749 w 6816429"/>
                <a:gd name="connsiteY114" fmla="*/ 4649131 h 4704687"/>
                <a:gd name="connsiteX115" fmla="*/ 41749 w 6816429"/>
                <a:gd name="connsiteY115" fmla="*/ 4649130 h 4704687"/>
                <a:gd name="connsiteX116" fmla="*/ 41418 w 6816429"/>
                <a:gd name="connsiteY116" fmla="*/ 4648800 h 4704687"/>
                <a:gd name="connsiteX117" fmla="*/ 41448 w 6816429"/>
                <a:gd name="connsiteY117" fmla="*/ 4648800 h 4704687"/>
                <a:gd name="connsiteX118" fmla="*/ 39540 w 6816429"/>
                <a:gd name="connsiteY118" fmla="*/ 4646701 h 4704687"/>
                <a:gd name="connsiteX119" fmla="*/ 35343 w 6816429"/>
                <a:gd name="connsiteY119" fmla="*/ 4641621 h 4704687"/>
                <a:gd name="connsiteX120" fmla="*/ 30042 w 6816429"/>
                <a:gd name="connsiteY120" fmla="*/ 4634442 h 4704687"/>
                <a:gd name="connsiteX121" fmla="*/ 26618 w 6816429"/>
                <a:gd name="connsiteY121" fmla="*/ 4629251 h 4704687"/>
                <a:gd name="connsiteX122" fmla="*/ 21758 w 6816429"/>
                <a:gd name="connsiteY122" fmla="*/ 4621188 h 4704687"/>
                <a:gd name="connsiteX123" fmla="*/ 18887 w 6816429"/>
                <a:gd name="connsiteY123" fmla="*/ 4615997 h 4704687"/>
                <a:gd name="connsiteX124" fmla="*/ 14690 w 6816429"/>
                <a:gd name="connsiteY124" fmla="*/ 4607162 h 4704687"/>
                <a:gd name="connsiteX125" fmla="*/ 12370 w 6816429"/>
                <a:gd name="connsiteY125" fmla="*/ 4601971 h 4704687"/>
                <a:gd name="connsiteX126" fmla="*/ 8836 w 6816429"/>
                <a:gd name="connsiteY126" fmla="*/ 4592362 h 4704687"/>
                <a:gd name="connsiteX127" fmla="*/ 7180 w 6816429"/>
                <a:gd name="connsiteY127" fmla="*/ 4587281 h 4704687"/>
                <a:gd name="connsiteX128" fmla="*/ 4418 w 6816429"/>
                <a:gd name="connsiteY128" fmla="*/ 4576568 h 4704687"/>
                <a:gd name="connsiteX129" fmla="*/ 3314 w 6816429"/>
                <a:gd name="connsiteY129" fmla="*/ 4571929 h 4704687"/>
                <a:gd name="connsiteX130" fmla="*/ 1326 w 6816429"/>
                <a:gd name="connsiteY130" fmla="*/ 4559228 h 4704687"/>
                <a:gd name="connsiteX131" fmla="*/ 884 w 6816429"/>
                <a:gd name="connsiteY131" fmla="*/ 4556135 h 4704687"/>
                <a:gd name="connsiteX132" fmla="*/ 0 w 6816429"/>
                <a:gd name="connsiteY132" fmla="*/ 4539679 h 4704687"/>
                <a:gd name="connsiteX133" fmla="*/ 0 w 6816429"/>
                <a:gd name="connsiteY133" fmla="*/ 4533714 h 4704687"/>
                <a:gd name="connsiteX134" fmla="*/ 0 w 6816429"/>
                <a:gd name="connsiteY134" fmla="*/ 4096016 h 4704687"/>
                <a:gd name="connsiteX135" fmla="*/ 0 w 6816429"/>
                <a:gd name="connsiteY135" fmla="*/ 4095904 h 4704687"/>
                <a:gd name="connsiteX136" fmla="*/ 0 w 6816429"/>
                <a:gd name="connsiteY136" fmla="*/ 4075583 h 4704687"/>
                <a:gd name="connsiteX137" fmla="*/ 0 w 6816429"/>
                <a:gd name="connsiteY137" fmla="*/ 4075582 h 4704687"/>
                <a:gd name="connsiteX138" fmla="*/ 0 w 6816429"/>
                <a:gd name="connsiteY138" fmla="*/ 3667372 h 4704687"/>
                <a:gd name="connsiteX139" fmla="*/ 0 w 6816429"/>
                <a:gd name="connsiteY139" fmla="*/ 3667371 h 4704687"/>
                <a:gd name="connsiteX140" fmla="*/ 0 w 6816429"/>
                <a:gd name="connsiteY140" fmla="*/ 170641 h 4704687"/>
                <a:gd name="connsiteX141" fmla="*/ 0 w 6816429"/>
                <a:gd name="connsiteY141" fmla="*/ 170639 h 4704687"/>
                <a:gd name="connsiteX142" fmla="*/ 0 w 6816429"/>
                <a:gd name="connsiteY142" fmla="*/ 164789 h 4704687"/>
                <a:gd name="connsiteX143" fmla="*/ 164787 w 6816429"/>
                <a:gd name="connsiteY143" fmla="*/ 0 h 470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6816429" h="4704687">
                  <a:moveTo>
                    <a:pt x="4095124" y="4693865"/>
                  </a:moveTo>
                  <a:lnTo>
                    <a:pt x="4095577" y="4698500"/>
                  </a:lnTo>
                  <a:lnTo>
                    <a:pt x="4095578" y="4698500"/>
                  </a:lnTo>
                  <a:close/>
                  <a:moveTo>
                    <a:pt x="47051" y="4648800"/>
                  </a:moveTo>
                  <a:lnTo>
                    <a:pt x="47051" y="4648911"/>
                  </a:lnTo>
                  <a:lnTo>
                    <a:pt x="47469" y="4649198"/>
                  </a:lnTo>
                  <a:lnTo>
                    <a:pt x="49286" y="4650446"/>
                  </a:lnTo>
                  <a:lnTo>
                    <a:pt x="99830" y="4685179"/>
                  </a:lnTo>
                  <a:lnTo>
                    <a:pt x="164786" y="4698502"/>
                  </a:lnTo>
                  <a:lnTo>
                    <a:pt x="2720850" y="4698502"/>
                  </a:lnTo>
                  <a:lnTo>
                    <a:pt x="2720850" y="4698501"/>
                  </a:lnTo>
                  <a:lnTo>
                    <a:pt x="2720849" y="4698501"/>
                  </a:lnTo>
                  <a:lnTo>
                    <a:pt x="2724749" y="4658614"/>
                  </a:lnTo>
                  <a:lnTo>
                    <a:pt x="2720851" y="4698390"/>
                  </a:lnTo>
                  <a:lnTo>
                    <a:pt x="164786" y="4698390"/>
                  </a:lnTo>
                  <a:cubicBezTo>
                    <a:pt x="141703" y="4698390"/>
                    <a:pt x="119752" y="4693641"/>
                    <a:pt x="99830" y="4685067"/>
                  </a:cubicBezTo>
                  <a:lnTo>
                    <a:pt x="47052" y="4648800"/>
                  </a:lnTo>
                  <a:close/>
                  <a:moveTo>
                    <a:pt x="4090718" y="4648793"/>
                  </a:moveTo>
                  <a:lnTo>
                    <a:pt x="4090718" y="4648799"/>
                  </a:lnTo>
                  <a:lnTo>
                    <a:pt x="4090729" y="4648910"/>
                  </a:lnTo>
                  <a:lnTo>
                    <a:pt x="6769218" y="4648910"/>
                  </a:lnTo>
                  <a:lnTo>
                    <a:pt x="6769378" y="4648800"/>
                  </a:lnTo>
                  <a:lnTo>
                    <a:pt x="6769378" y="4648800"/>
                  </a:lnTo>
                  <a:lnTo>
                    <a:pt x="4090719" y="4648800"/>
                  </a:lnTo>
                  <a:close/>
                  <a:moveTo>
                    <a:pt x="2725709" y="4648041"/>
                  </a:moveTo>
                  <a:lnTo>
                    <a:pt x="2725601" y="4648799"/>
                  </a:lnTo>
                  <a:lnTo>
                    <a:pt x="2725709" y="4648799"/>
                  </a:lnTo>
                  <a:close/>
                  <a:moveTo>
                    <a:pt x="6776668" y="4646812"/>
                  </a:moveTo>
                  <a:cubicBezTo>
                    <a:pt x="6776005" y="4647475"/>
                    <a:pt x="6775563" y="4648138"/>
                    <a:pt x="6775011" y="4648800"/>
                  </a:cubicBezTo>
                  <a:lnTo>
                    <a:pt x="6772360" y="4651451"/>
                  </a:lnTo>
                  <a:cubicBezTo>
                    <a:pt x="6773134" y="4650568"/>
                    <a:pt x="6774017" y="4649684"/>
                    <a:pt x="6774791" y="4648800"/>
                  </a:cubicBezTo>
                  <a:lnTo>
                    <a:pt x="6774900" y="4648800"/>
                  </a:lnTo>
                  <a:close/>
                  <a:moveTo>
                    <a:pt x="164787" y="0"/>
                  </a:moveTo>
                  <a:lnTo>
                    <a:pt x="6651643" y="0"/>
                  </a:lnTo>
                  <a:cubicBezTo>
                    <a:pt x="6742651" y="0"/>
                    <a:pt x="6816429" y="73781"/>
                    <a:pt x="6816429" y="164789"/>
                  </a:cubicBezTo>
                  <a:lnTo>
                    <a:pt x="6816429" y="170639"/>
                  </a:lnTo>
                  <a:lnTo>
                    <a:pt x="6816429" y="170641"/>
                  </a:lnTo>
                  <a:lnTo>
                    <a:pt x="6816429" y="3667261"/>
                  </a:lnTo>
                  <a:lnTo>
                    <a:pt x="6687549" y="3667261"/>
                  </a:lnTo>
                  <a:lnTo>
                    <a:pt x="6687549" y="3667371"/>
                  </a:lnTo>
                  <a:lnTo>
                    <a:pt x="6816427" y="3667371"/>
                  </a:lnTo>
                  <a:lnTo>
                    <a:pt x="6816427" y="4075582"/>
                  </a:lnTo>
                  <a:lnTo>
                    <a:pt x="6816429" y="4075582"/>
                  </a:lnTo>
                  <a:lnTo>
                    <a:pt x="6816429" y="4096016"/>
                  </a:lnTo>
                  <a:lnTo>
                    <a:pt x="6816319" y="4096016"/>
                  </a:lnTo>
                  <a:lnTo>
                    <a:pt x="6816319" y="4534045"/>
                  </a:lnTo>
                  <a:lnTo>
                    <a:pt x="6816427" y="4534045"/>
                  </a:lnTo>
                  <a:lnTo>
                    <a:pt x="6816317" y="4534593"/>
                  </a:lnTo>
                  <a:lnTo>
                    <a:pt x="6816317" y="4534056"/>
                  </a:lnTo>
                  <a:lnTo>
                    <a:pt x="6803659" y="4597097"/>
                  </a:lnTo>
                  <a:lnTo>
                    <a:pt x="6769599" y="4648468"/>
                  </a:lnTo>
                  <a:lnTo>
                    <a:pt x="6769707" y="4648468"/>
                  </a:lnTo>
                  <a:lnTo>
                    <a:pt x="6803767" y="4597056"/>
                  </a:lnTo>
                  <a:lnTo>
                    <a:pt x="6816317" y="4534593"/>
                  </a:lnTo>
                  <a:lnTo>
                    <a:pt x="6816317" y="4539568"/>
                  </a:lnTo>
                  <a:cubicBezTo>
                    <a:pt x="6816317" y="4541114"/>
                    <a:pt x="6816096" y="4542771"/>
                    <a:pt x="6816096" y="4544317"/>
                  </a:cubicBezTo>
                  <a:cubicBezTo>
                    <a:pt x="6815986" y="4548072"/>
                    <a:pt x="6815875" y="4551938"/>
                    <a:pt x="6815544" y="4555583"/>
                  </a:cubicBezTo>
                  <a:cubicBezTo>
                    <a:pt x="6815323" y="4557902"/>
                    <a:pt x="6814882" y="4560111"/>
                    <a:pt x="6814550" y="4562430"/>
                  </a:cubicBezTo>
                  <a:cubicBezTo>
                    <a:pt x="6814218" y="4565412"/>
                    <a:pt x="6813777" y="4568395"/>
                    <a:pt x="6813225" y="4571376"/>
                  </a:cubicBezTo>
                  <a:cubicBezTo>
                    <a:pt x="6812783" y="4573696"/>
                    <a:pt x="6812120" y="4576015"/>
                    <a:pt x="6811568" y="4578335"/>
                  </a:cubicBezTo>
                  <a:cubicBezTo>
                    <a:pt x="6810905" y="4581096"/>
                    <a:pt x="6810242" y="4583857"/>
                    <a:pt x="6809469" y="4586618"/>
                  </a:cubicBezTo>
                  <a:cubicBezTo>
                    <a:pt x="6808806" y="4588937"/>
                    <a:pt x="6807923" y="4591146"/>
                    <a:pt x="6807150" y="4593466"/>
                  </a:cubicBezTo>
                  <a:cubicBezTo>
                    <a:pt x="6806266" y="4596117"/>
                    <a:pt x="6805272" y="4598767"/>
                    <a:pt x="6804278" y="4601307"/>
                  </a:cubicBezTo>
                  <a:cubicBezTo>
                    <a:pt x="6803395" y="4603516"/>
                    <a:pt x="6802401" y="4605726"/>
                    <a:pt x="6801407" y="4607934"/>
                  </a:cubicBezTo>
                  <a:cubicBezTo>
                    <a:pt x="6800302" y="4610364"/>
                    <a:pt x="6799087" y="4612794"/>
                    <a:pt x="6797872" y="4615224"/>
                  </a:cubicBezTo>
                  <a:cubicBezTo>
                    <a:pt x="6796768" y="4617322"/>
                    <a:pt x="6795553" y="4619531"/>
                    <a:pt x="6794338" y="4621630"/>
                  </a:cubicBezTo>
                  <a:cubicBezTo>
                    <a:pt x="6793013" y="4623949"/>
                    <a:pt x="6791687" y="4626158"/>
                    <a:pt x="6790251" y="4628367"/>
                  </a:cubicBezTo>
                  <a:cubicBezTo>
                    <a:pt x="6788926" y="4630465"/>
                    <a:pt x="6787490" y="4632564"/>
                    <a:pt x="6786054" y="4634662"/>
                  </a:cubicBezTo>
                  <a:cubicBezTo>
                    <a:pt x="6784509" y="4636650"/>
                    <a:pt x="6783073" y="4638638"/>
                    <a:pt x="6781526" y="4640627"/>
                  </a:cubicBezTo>
                  <a:cubicBezTo>
                    <a:pt x="6779980" y="4642725"/>
                    <a:pt x="6778323" y="4644823"/>
                    <a:pt x="6776556" y="4646812"/>
                  </a:cubicBezTo>
                  <a:cubicBezTo>
                    <a:pt x="6776004" y="4647474"/>
                    <a:pt x="6775341" y="4648137"/>
                    <a:pt x="6774789" y="4648800"/>
                  </a:cubicBezTo>
                  <a:lnTo>
                    <a:pt x="6774376" y="4648800"/>
                  </a:lnTo>
                  <a:lnTo>
                    <a:pt x="6772250" y="4651119"/>
                  </a:lnTo>
                  <a:cubicBezTo>
                    <a:pt x="6769931" y="4653659"/>
                    <a:pt x="6767501" y="4656200"/>
                    <a:pt x="6765071" y="4658519"/>
                  </a:cubicBezTo>
                  <a:cubicBezTo>
                    <a:pt x="6763414" y="4660176"/>
                    <a:pt x="6761757" y="4661612"/>
                    <a:pt x="6759990" y="4663158"/>
                  </a:cubicBezTo>
                  <a:cubicBezTo>
                    <a:pt x="6757671" y="4665257"/>
                    <a:pt x="6755241" y="4667245"/>
                    <a:pt x="6752811" y="4669123"/>
                  </a:cubicBezTo>
                  <a:cubicBezTo>
                    <a:pt x="6750823" y="4670669"/>
                    <a:pt x="6748835" y="4672215"/>
                    <a:pt x="6746847" y="4673651"/>
                  </a:cubicBezTo>
                  <a:cubicBezTo>
                    <a:pt x="6744527" y="4675308"/>
                    <a:pt x="6741987" y="4676965"/>
                    <a:pt x="6739558" y="4678511"/>
                  </a:cubicBezTo>
                  <a:cubicBezTo>
                    <a:pt x="6737349" y="4679947"/>
                    <a:pt x="6735140" y="4681272"/>
                    <a:pt x="6732820" y="4682597"/>
                  </a:cubicBezTo>
                  <a:cubicBezTo>
                    <a:pt x="6730280" y="4684033"/>
                    <a:pt x="6727740" y="4685248"/>
                    <a:pt x="6725199" y="4686573"/>
                  </a:cubicBezTo>
                  <a:cubicBezTo>
                    <a:pt x="6722770" y="4687788"/>
                    <a:pt x="6720450" y="4689003"/>
                    <a:pt x="6717910" y="4690108"/>
                  </a:cubicBezTo>
                  <a:cubicBezTo>
                    <a:pt x="6715260" y="4691212"/>
                    <a:pt x="6712609" y="4692206"/>
                    <a:pt x="6709958" y="4693200"/>
                  </a:cubicBezTo>
                  <a:cubicBezTo>
                    <a:pt x="6707418" y="4694194"/>
                    <a:pt x="6704878" y="4695188"/>
                    <a:pt x="6702227" y="4696072"/>
                  </a:cubicBezTo>
                  <a:cubicBezTo>
                    <a:pt x="6699466" y="4696955"/>
                    <a:pt x="6696594" y="4697618"/>
                    <a:pt x="6693833" y="4698391"/>
                  </a:cubicBezTo>
                  <a:cubicBezTo>
                    <a:pt x="6691182" y="4699164"/>
                    <a:pt x="6688642" y="4699938"/>
                    <a:pt x="6685880" y="4700490"/>
                  </a:cubicBezTo>
                  <a:cubicBezTo>
                    <a:pt x="6682899" y="4701152"/>
                    <a:pt x="6679917" y="4701594"/>
                    <a:pt x="6676824" y="4702036"/>
                  </a:cubicBezTo>
                  <a:cubicBezTo>
                    <a:pt x="6674173" y="4702478"/>
                    <a:pt x="6671633" y="4702920"/>
                    <a:pt x="6668982" y="4703251"/>
                  </a:cubicBezTo>
                  <a:cubicBezTo>
                    <a:pt x="6665227" y="4703693"/>
                    <a:pt x="6661362" y="4703803"/>
                    <a:pt x="6657606" y="4703914"/>
                  </a:cubicBezTo>
                  <a:cubicBezTo>
                    <a:pt x="6655618" y="4704024"/>
                    <a:pt x="6653630" y="4704245"/>
                    <a:pt x="6651642" y="4704245"/>
                  </a:cubicBezTo>
                  <a:lnTo>
                    <a:pt x="4096130" y="4704245"/>
                  </a:lnTo>
                  <a:lnTo>
                    <a:pt x="4095587" y="4698501"/>
                  </a:lnTo>
                  <a:lnTo>
                    <a:pt x="4095578" y="4698501"/>
                  </a:lnTo>
                  <a:lnTo>
                    <a:pt x="4096130" y="4704354"/>
                  </a:lnTo>
                  <a:lnTo>
                    <a:pt x="2720299" y="4704354"/>
                  </a:lnTo>
                  <a:lnTo>
                    <a:pt x="2720299" y="4704356"/>
                  </a:lnTo>
                  <a:lnTo>
                    <a:pt x="2720299" y="4704687"/>
                  </a:lnTo>
                  <a:lnTo>
                    <a:pt x="164786" y="4704687"/>
                  </a:lnTo>
                  <a:cubicBezTo>
                    <a:pt x="162688" y="4704687"/>
                    <a:pt x="160479" y="4704466"/>
                    <a:pt x="158380" y="4704356"/>
                  </a:cubicBezTo>
                  <a:cubicBezTo>
                    <a:pt x="154736" y="4704245"/>
                    <a:pt x="151091" y="4704135"/>
                    <a:pt x="147557" y="4703803"/>
                  </a:cubicBezTo>
                  <a:cubicBezTo>
                    <a:pt x="144685" y="4703472"/>
                    <a:pt x="141924" y="4702920"/>
                    <a:pt x="139163" y="4702478"/>
                  </a:cubicBezTo>
                  <a:cubicBezTo>
                    <a:pt x="136291" y="4702036"/>
                    <a:pt x="133420" y="4701594"/>
                    <a:pt x="130658" y="4701042"/>
                  </a:cubicBezTo>
                  <a:cubicBezTo>
                    <a:pt x="127787" y="4700379"/>
                    <a:pt x="125026" y="4699606"/>
                    <a:pt x="122154" y="4698833"/>
                  </a:cubicBezTo>
                  <a:cubicBezTo>
                    <a:pt x="119614" y="4698060"/>
                    <a:pt x="116963" y="4697397"/>
                    <a:pt x="114423" y="4696624"/>
                  </a:cubicBezTo>
                  <a:cubicBezTo>
                    <a:pt x="111551" y="4695630"/>
                    <a:pt x="108790" y="4694636"/>
                    <a:pt x="106029" y="4693532"/>
                  </a:cubicBezTo>
                  <a:cubicBezTo>
                    <a:pt x="103599" y="4692648"/>
                    <a:pt x="101059" y="4691654"/>
                    <a:pt x="98739" y="4690660"/>
                  </a:cubicBezTo>
                  <a:cubicBezTo>
                    <a:pt x="96089" y="4689445"/>
                    <a:pt x="93438" y="4688120"/>
                    <a:pt x="90787" y="4686795"/>
                  </a:cubicBezTo>
                  <a:cubicBezTo>
                    <a:pt x="88468" y="4685579"/>
                    <a:pt x="86148" y="4684365"/>
                    <a:pt x="83940" y="4683150"/>
                  </a:cubicBezTo>
                  <a:cubicBezTo>
                    <a:pt x="81399" y="4681714"/>
                    <a:pt x="78969" y="4680168"/>
                    <a:pt x="76540" y="4678621"/>
                  </a:cubicBezTo>
                  <a:cubicBezTo>
                    <a:pt x="74220" y="4677186"/>
                    <a:pt x="72011" y="4675750"/>
                    <a:pt x="69913" y="4674204"/>
                  </a:cubicBezTo>
                  <a:cubicBezTo>
                    <a:pt x="67593" y="4672657"/>
                    <a:pt x="65384" y="4671001"/>
                    <a:pt x="63176" y="4669234"/>
                  </a:cubicBezTo>
                  <a:cubicBezTo>
                    <a:pt x="60967" y="4667577"/>
                    <a:pt x="58868" y="4665810"/>
                    <a:pt x="56770" y="4663931"/>
                  </a:cubicBezTo>
                  <a:cubicBezTo>
                    <a:pt x="54782" y="4662164"/>
                    <a:pt x="52794" y="4660397"/>
                    <a:pt x="50916" y="4658630"/>
                  </a:cubicBezTo>
                  <a:cubicBezTo>
                    <a:pt x="48818" y="4656531"/>
                    <a:pt x="46719" y="4654322"/>
                    <a:pt x="44621" y="4652113"/>
                  </a:cubicBezTo>
                  <a:lnTo>
                    <a:pt x="43131" y="4650514"/>
                  </a:lnTo>
                  <a:lnTo>
                    <a:pt x="41749" y="4649131"/>
                  </a:lnTo>
                  <a:lnTo>
                    <a:pt x="41749" y="4649130"/>
                  </a:lnTo>
                  <a:lnTo>
                    <a:pt x="41418" y="4648800"/>
                  </a:lnTo>
                  <a:lnTo>
                    <a:pt x="41448" y="4648800"/>
                  </a:lnTo>
                  <a:lnTo>
                    <a:pt x="39540" y="4646701"/>
                  </a:lnTo>
                  <a:cubicBezTo>
                    <a:pt x="38105" y="4645045"/>
                    <a:pt x="36669" y="4643388"/>
                    <a:pt x="35343" y="4641621"/>
                  </a:cubicBezTo>
                  <a:cubicBezTo>
                    <a:pt x="33576" y="4639301"/>
                    <a:pt x="31809" y="4636872"/>
                    <a:pt x="30042" y="4634442"/>
                  </a:cubicBezTo>
                  <a:cubicBezTo>
                    <a:pt x="28937" y="4632675"/>
                    <a:pt x="27723" y="4631018"/>
                    <a:pt x="26618" y="4629251"/>
                  </a:cubicBezTo>
                  <a:cubicBezTo>
                    <a:pt x="24961" y="4626600"/>
                    <a:pt x="23305" y="4623949"/>
                    <a:pt x="21758" y="4621188"/>
                  </a:cubicBezTo>
                  <a:cubicBezTo>
                    <a:pt x="20764" y="4619421"/>
                    <a:pt x="19770" y="4617764"/>
                    <a:pt x="18887" y="4615997"/>
                  </a:cubicBezTo>
                  <a:cubicBezTo>
                    <a:pt x="17451" y="4613126"/>
                    <a:pt x="16015" y="4610144"/>
                    <a:pt x="14690" y="4607162"/>
                  </a:cubicBezTo>
                  <a:cubicBezTo>
                    <a:pt x="13917" y="4605395"/>
                    <a:pt x="13033" y="4603738"/>
                    <a:pt x="12370" y="4601971"/>
                  </a:cubicBezTo>
                  <a:cubicBezTo>
                    <a:pt x="11045" y="4598878"/>
                    <a:pt x="9941" y="4595565"/>
                    <a:pt x="8836" y="4592362"/>
                  </a:cubicBezTo>
                  <a:cubicBezTo>
                    <a:pt x="8284" y="4590595"/>
                    <a:pt x="7732" y="4588938"/>
                    <a:pt x="7180" y="4587281"/>
                  </a:cubicBezTo>
                  <a:cubicBezTo>
                    <a:pt x="6075" y="4583747"/>
                    <a:pt x="5191" y="4580213"/>
                    <a:pt x="4418" y="4576568"/>
                  </a:cubicBezTo>
                  <a:cubicBezTo>
                    <a:pt x="4087" y="4575022"/>
                    <a:pt x="3645" y="4573475"/>
                    <a:pt x="3314" y="4571929"/>
                  </a:cubicBezTo>
                  <a:cubicBezTo>
                    <a:pt x="2430" y="4567732"/>
                    <a:pt x="1878" y="4563535"/>
                    <a:pt x="1326" y="4559228"/>
                  </a:cubicBezTo>
                  <a:cubicBezTo>
                    <a:pt x="1215" y="4558234"/>
                    <a:pt x="995" y="4557240"/>
                    <a:pt x="884" y="4556135"/>
                  </a:cubicBezTo>
                  <a:cubicBezTo>
                    <a:pt x="332" y="4550723"/>
                    <a:pt x="0" y="4545201"/>
                    <a:pt x="0" y="4539679"/>
                  </a:cubicBezTo>
                  <a:lnTo>
                    <a:pt x="0" y="4533714"/>
                  </a:lnTo>
                  <a:lnTo>
                    <a:pt x="0" y="4096016"/>
                  </a:lnTo>
                  <a:lnTo>
                    <a:pt x="0" y="4095904"/>
                  </a:lnTo>
                  <a:lnTo>
                    <a:pt x="0" y="4075583"/>
                  </a:lnTo>
                  <a:lnTo>
                    <a:pt x="0" y="4075582"/>
                  </a:lnTo>
                  <a:lnTo>
                    <a:pt x="0" y="3667372"/>
                  </a:lnTo>
                  <a:lnTo>
                    <a:pt x="0" y="3667371"/>
                  </a:lnTo>
                  <a:lnTo>
                    <a:pt x="0" y="170641"/>
                  </a:lnTo>
                  <a:lnTo>
                    <a:pt x="0" y="170639"/>
                  </a:lnTo>
                  <a:lnTo>
                    <a:pt x="0" y="164789"/>
                  </a:lnTo>
                  <a:cubicBezTo>
                    <a:pt x="0" y="73781"/>
                    <a:pt x="73779" y="0"/>
                    <a:pt x="164787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ko-KR" altLang="en-US"/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8B17DE6-8E41-4A04-AEC8-73691C6B0BC8}"/>
                </a:ext>
              </a:extLst>
            </p:cNvPr>
            <p:cNvGrpSpPr/>
            <p:nvPr/>
          </p:nvGrpSpPr>
          <p:grpSpPr>
            <a:xfrm>
              <a:off x="461149" y="902715"/>
              <a:ext cx="6814550" cy="5654862"/>
              <a:chOff x="665751" y="860699"/>
              <a:chExt cx="6814550" cy="5654862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2AE24078-FD72-4F7A-A0EE-EF564C6355FF}"/>
                  </a:ext>
                </a:extLst>
              </p:cNvPr>
              <p:cNvSpPr/>
              <p:nvPr/>
            </p:nvSpPr>
            <p:spPr>
              <a:xfrm>
                <a:off x="800100" y="962025"/>
                <a:ext cx="6553200" cy="4143375"/>
              </a:xfrm>
              <a:prstGeom prst="rect">
                <a:avLst/>
              </a:pr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/>
              </a:p>
            </p:txBody>
          </p:sp>
          <p:pic>
            <p:nvPicPr>
              <p:cNvPr id="4" name="그래픽 3">
                <a:extLst>
                  <a:ext uri="{FF2B5EF4-FFF2-40B4-BE49-F238E27FC236}">
                    <a16:creationId xmlns:a16="http://schemas.microsoft.com/office/drawing/2014/main" id="{B6A8787B-243A-436B-A717-AD5C5F57A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5751" y="860699"/>
                <a:ext cx="6814550" cy="5654862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D88E93-381E-4A0B-89BE-6C5A377E2928}"/>
              </a:ext>
            </a:extLst>
          </p:cNvPr>
          <p:cNvSpPr txBox="1"/>
          <p:nvPr/>
        </p:nvSpPr>
        <p:spPr>
          <a:xfrm>
            <a:off x="7727483" y="3730146"/>
            <a:ext cx="376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000" b="0" dirty="0">
                <a:solidFill>
                  <a:schemeClr val="bg1"/>
                </a:solidFill>
              </a:rPr>
              <a:t>Desktop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E02C8-04E4-4939-A1A3-B17C8382734B}"/>
              </a:ext>
            </a:extLst>
          </p:cNvPr>
          <p:cNvSpPr txBox="1"/>
          <p:nvPr/>
        </p:nvSpPr>
        <p:spPr>
          <a:xfrm>
            <a:off x="7727484" y="4512089"/>
            <a:ext cx="376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0" name="그림 개체 틀 299">
            <a:extLst>
              <a:ext uri="{FF2B5EF4-FFF2-40B4-BE49-F238E27FC236}">
                <a16:creationId xmlns:a16="http://schemas.microsoft.com/office/drawing/2014/main" id="{7A7F2A30-6EF1-4432-8DC8-B867EDC4F0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990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111F"/>
            </a:gs>
            <a:gs pos="50000">
              <a:srgbClr val="140228"/>
            </a:gs>
            <a:gs pos="100000">
              <a:srgbClr val="1211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91A6E5F-B542-4F08-B6B7-68308AF6B421}"/>
              </a:ext>
            </a:extLst>
          </p:cNvPr>
          <p:cNvGrpSpPr/>
          <p:nvPr/>
        </p:nvGrpSpPr>
        <p:grpSpPr>
          <a:xfrm>
            <a:off x="1437599" y="5564695"/>
            <a:ext cx="359760" cy="389572"/>
            <a:chOff x="1437599" y="5564695"/>
            <a:chExt cx="359760" cy="389572"/>
          </a:xfrm>
          <a:solidFill>
            <a:schemeClr val="bg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71BA81E-4C68-485B-95FB-FE703CB2393B}"/>
                </a:ext>
              </a:extLst>
            </p:cNvPr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1C3A7C4D-AE62-45FD-A831-66A8074E8479}"/>
                </a:ext>
              </a:extLst>
            </p:cNvPr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9A35ACA-1960-4413-A0D3-BF5FB305D58E}"/>
                </a:ext>
              </a:extLst>
            </p:cNvPr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D31D695-CFEC-4D98-A99F-B6E6EED9CFCE}"/>
                </a:ext>
              </a:extLst>
            </p:cNvPr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322ACAF-7211-4FA2-91D9-0D199CED4F28}"/>
                </a:ext>
              </a:extLst>
            </p:cNvPr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A987571-6B80-4969-B775-D730BFE4F791}"/>
                </a:ext>
              </a:extLst>
            </p:cNvPr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D3657CB-9605-4CE0-9149-F55FA5047E09}"/>
                </a:ext>
              </a:extLst>
            </p:cNvPr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20F8C7-57F4-49A0-BBAA-48146A127F5A}"/>
              </a:ext>
            </a:extLst>
          </p:cNvPr>
          <p:cNvGrpSpPr/>
          <p:nvPr/>
        </p:nvGrpSpPr>
        <p:grpSpPr>
          <a:xfrm>
            <a:off x="5492963" y="3564350"/>
            <a:ext cx="295847" cy="394621"/>
            <a:chOff x="5492963" y="3564350"/>
            <a:chExt cx="295847" cy="394621"/>
          </a:xfrm>
          <a:solidFill>
            <a:schemeClr val="bg1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306B0A9-3F84-43C7-B63B-B596F25BB089}"/>
                </a:ext>
              </a:extLst>
            </p:cNvPr>
            <p:cNvSpPr/>
            <p:nvPr/>
          </p:nvSpPr>
          <p:spPr>
            <a:xfrm>
              <a:off x="5693560" y="3571017"/>
              <a:ext cx="95250" cy="95250"/>
            </a:xfrm>
            <a:custGeom>
              <a:avLst/>
              <a:gdLst>
                <a:gd name="connsiteX0" fmla="*/ 7144 w 95250"/>
                <a:gd name="connsiteY0" fmla="*/ 89725 h 95250"/>
                <a:gd name="connsiteX1" fmla="*/ 89725 w 95250"/>
                <a:gd name="connsiteY1" fmla="*/ 89725 h 95250"/>
                <a:gd name="connsiteX2" fmla="*/ 7144 w 95250"/>
                <a:gd name="connsiteY2" fmla="*/ 7144 h 95250"/>
                <a:gd name="connsiteX3" fmla="*/ 7144 w 95250"/>
                <a:gd name="connsiteY3" fmla="*/ 897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2BE07BC-D5A8-47BC-83FF-D6AAD664C763}"/>
                </a:ext>
              </a:extLst>
            </p:cNvPr>
            <p:cNvSpPr/>
            <p:nvPr/>
          </p:nvSpPr>
          <p:spPr>
            <a:xfrm>
              <a:off x="5526968" y="3727132"/>
              <a:ext cx="247650" cy="114300"/>
            </a:xfrm>
            <a:custGeom>
              <a:avLst/>
              <a:gdLst>
                <a:gd name="connsiteX0" fmla="*/ 108395 w 247650"/>
                <a:gd name="connsiteY0" fmla="*/ 84677 h 114300"/>
                <a:gd name="connsiteX1" fmla="*/ 72295 w 247650"/>
                <a:gd name="connsiteY1" fmla="*/ 30480 h 114300"/>
                <a:gd name="connsiteX2" fmla="*/ 7144 w 247650"/>
                <a:gd name="connsiteY2" fmla="*/ 111919 h 114300"/>
                <a:gd name="connsiteX3" fmla="*/ 249841 w 247650"/>
                <a:gd name="connsiteY3" fmla="*/ 111919 h 114300"/>
                <a:gd name="connsiteX4" fmla="*/ 162210 w 247650"/>
                <a:gd name="connsiteY4" fmla="*/ 7144 h 114300"/>
                <a:gd name="connsiteX5" fmla="*/ 119253 w 247650"/>
                <a:gd name="connsiteY5" fmla="*/ 60865 h 114300"/>
                <a:gd name="connsiteX6" fmla="*/ 126873 w 247650"/>
                <a:gd name="connsiteY6" fmla="*/ 72295 h 114300"/>
                <a:gd name="connsiteX7" fmla="*/ 123825 w 247650"/>
                <a:gd name="connsiteY7" fmla="*/ 87725 h 114300"/>
                <a:gd name="connsiteX8" fmla="*/ 108395 w 247650"/>
                <a:gd name="connsiteY8" fmla="*/ 8467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1430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5C6C6CF-18A4-4944-8F18-2D970328B165}"/>
                </a:ext>
              </a:extLst>
            </p:cNvPr>
            <p:cNvSpPr/>
            <p:nvPr/>
          </p:nvSpPr>
          <p:spPr>
            <a:xfrm>
              <a:off x="5559448" y="3631406"/>
              <a:ext cx="57150" cy="57150"/>
            </a:xfrm>
            <a:custGeom>
              <a:avLst/>
              <a:gdLst>
                <a:gd name="connsiteX0" fmla="*/ 29433 w 57150"/>
                <a:gd name="connsiteY0" fmla="*/ 51721 h 57150"/>
                <a:gd name="connsiteX1" fmla="*/ 51721 w 57150"/>
                <a:gd name="connsiteY1" fmla="*/ 29432 h 57150"/>
                <a:gd name="connsiteX2" fmla="*/ 29433 w 57150"/>
                <a:gd name="connsiteY2" fmla="*/ 7144 h 57150"/>
                <a:gd name="connsiteX3" fmla="*/ 7144 w 57150"/>
                <a:gd name="connsiteY3" fmla="*/ 29432 h 57150"/>
                <a:gd name="connsiteX4" fmla="*/ 29433 w 57150"/>
                <a:gd name="connsiteY4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72CE7BD-F5EB-48AC-AAD1-409E2D8BC8DF}"/>
                </a:ext>
              </a:extLst>
            </p:cNvPr>
            <p:cNvSpPr/>
            <p:nvPr/>
          </p:nvSpPr>
          <p:spPr>
            <a:xfrm>
              <a:off x="5492963" y="3564350"/>
              <a:ext cx="295275" cy="276225"/>
            </a:xfrm>
            <a:custGeom>
              <a:avLst/>
              <a:gdLst>
                <a:gd name="connsiteX0" fmla="*/ 7144 w 295275"/>
                <a:gd name="connsiteY0" fmla="*/ 18383 h 276225"/>
                <a:gd name="connsiteX1" fmla="*/ 7144 w 295275"/>
                <a:gd name="connsiteY1" fmla="*/ 274701 h 276225"/>
                <a:gd name="connsiteX2" fmla="*/ 12954 w 295275"/>
                <a:gd name="connsiteY2" fmla="*/ 274701 h 276225"/>
                <a:gd name="connsiteX3" fmla="*/ 98774 w 295275"/>
                <a:gd name="connsiteY3" fmla="*/ 167450 h 276225"/>
                <a:gd name="connsiteX4" fmla="*/ 107918 w 295275"/>
                <a:gd name="connsiteY4" fmla="*/ 163259 h 276225"/>
                <a:gd name="connsiteX5" fmla="*/ 116681 w 295275"/>
                <a:gd name="connsiteY5" fmla="*/ 168212 h 276225"/>
                <a:gd name="connsiteX6" fmla="*/ 140684 w 295275"/>
                <a:gd name="connsiteY6" fmla="*/ 204121 h 276225"/>
                <a:gd name="connsiteX7" fmla="*/ 187928 w 295275"/>
                <a:gd name="connsiteY7" fmla="*/ 145066 h 276225"/>
                <a:gd name="connsiteX8" fmla="*/ 205359 w 295275"/>
                <a:gd name="connsiteY8" fmla="*/ 145066 h 276225"/>
                <a:gd name="connsiteX9" fmla="*/ 296989 w 295275"/>
                <a:gd name="connsiteY9" fmla="*/ 254984 h 276225"/>
                <a:gd name="connsiteX10" fmla="*/ 296989 w 295275"/>
                <a:gd name="connsiteY10" fmla="*/ 118586 h 276225"/>
                <a:gd name="connsiteX11" fmla="*/ 196691 w 295275"/>
                <a:gd name="connsiteY11" fmla="*/ 118586 h 276225"/>
                <a:gd name="connsiteX12" fmla="*/ 185547 w 295275"/>
                <a:gd name="connsiteY12" fmla="*/ 107442 h 276225"/>
                <a:gd name="connsiteX13" fmla="*/ 185547 w 295275"/>
                <a:gd name="connsiteY13" fmla="*/ 7144 h 276225"/>
                <a:gd name="connsiteX14" fmla="*/ 18383 w 295275"/>
                <a:gd name="connsiteY14" fmla="*/ 7144 h 276225"/>
                <a:gd name="connsiteX15" fmla="*/ 7144 w 295275"/>
                <a:gd name="connsiteY15" fmla="*/ 18383 h 276225"/>
                <a:gd name="connsiteX16" fmla="*/ 95917 w 295275"/>
                <a:gd name="connsiteY16" fmla="*/ 51911 h 276225"/>
                <a:gd name="connsiteX17" fmla="*/ 140494 w 295275"/>
                <a:gd name="connsiteY17" fmla="*/ 96488 h 276225"/>
                <a:gd name="connsiteX18" fmla="*/ 95917 w 295275"/>
                <a:gd name="connsiteY18" fmla="*/ 141065 h 276225"/>
                <a:gd name="connsiteX19" fmla="*/ 51340 w 295275"/>
                <a:gd name="connsiteY19" fmla="*/ 96488 h 276225"/>
                <a:gd name="connsiteX20" fmla="*/ 95917 w 295275"/>
                <a:gd name="connsiteY20" fmla="*/ 519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5" h="27622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A1D5A9C-7DC7-4FB8-9F9A-B4AB465D9FE7}"/>
                </a:ext>
              </a:extLst>
            </p:cNvPr>
            <p:cNvSpPr/>
            <p:nvPr/>
          </p:nvSpPr>
          <p:spPr>
            <a:xfrm>
              <a:off x="5492963" y="3854196"/>
              <a:ext cx="295275" cy="104775"/>
            </a:xfrm>
            <a:custGeom>
              <a:avLst/>
              <a:gdLst>
                <a:gd name="connsiteX0" fmla="*/ 18288 w 295275"/>
                <a:gd name="connsiteY0" fmla="*/ 97822 h 104775"/>
                <a:gd name="connsiteX1" fmla="*/ 285750 w 295275"/>
                <a:gd name="connsiteY1" fmla="*/ 97822 h 104775"/>
                <a:gd name="connsiteX2" fmla="*/ 296894 w 295275"/>
                <a:gd name="connsiteY2" fmla="*/ 86677 h 104775"/>
                <a:gd name="connsiteX3" fmla="*/ 296894 w 295275"/>
                <a:gd name="connsiteY3" fmla="*/ 7144 h 104775"/>
                <a:gd name="connsiteX4" fmla="*/ 7144 w 295275"/>
                <a:gd name="connsiteY4" fmla="*/ 7144 h 104775"/>
                <a:gd name="connsiteX5" fmla="*/ 7144 w 295275"/>
                <a:gd name="connsiteY5" fmla="*/ 86677 h 104775"/>
                <a:gd name="connsiteX6" fmla="*/ 18288 w 295275"/>
                <a:gd name="connsiteY6" fmla="*/ 97822 h 104775"/>
                <a:gd name="connsiteX7" fmla="*/ 118205 w 295275"/>
                <a:gd name="connsiteY7" fmla="*/ 29432 h 104775"/>
                <a:gd name="connsiteX8" fmla="*/ 184785 w 295275"/>
                <a:gd name="connsiteY8" fmla="*/ 29432 h 104775"/>
                <a:gd name="connsiteX9" fmla="*/ 196119 w 295275"/>
                <a:gd name="connsiteY9" fmla="*/ 39338 h 104775"/>
                <a:gd name="connsiteX10" fmla="*/ 185071 w 295275"/>
                <a:gd name="connsiteY10" fmla="*/ 51721 h 104775"/>
                <a:gd name="connsiteX11" fmla="*/ 118491 w 295275"/>
                <a:gd name="connsiteY11" fmla="*/ 51721 h 104775"/>
                <a:gd name="connsiteX12" fmla="*/ 107156 w 295275"/>
                <a:gd name="connsiteY12" fmla="*/ 41815 h 104775"/>
                <a:gd name="connsiteX13" fmla="*/ 118205 w 295275"/>
                <a:gd name="connsiteY13" fmla="*/ 294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1047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6F87F64-D1F4-4804-B73B-8DF76DF0F853}"/>
              </a:ext>
            </a:extLst>
          </p:cNvPr>
          <p:cNvGrpSpPr/>
          <p:nvPr/>
        </p:nvGrpSpPr>
        <p:grpSpPr>
          <a:xfrm>
            <a:off x="8144247" y="4296431"/>
            <a:ext cx="385886" cy="266700"/>
            <a:chOff x="8144247" y="4296431"/>
            <a:chExt cx="385886" cy="266700"/>
          </a:xfrm>
          <a:solidFill>
            <a:schemeClr val="bg1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B225AE2-255F-4F78-A75A-C49DDDA70D19}"/>
                </a:ext>
              </a:extLst>
            </p:cNvPr>
            <p:cNvSpPr/>
            <p:nvPr/>
          </p:nvSpPr>
          <p:spPr>
            <a:xfrm>
              <a:off x="8253908" y="4296431"/>
              <a:ext cx="276225" cy="266700"/>
            </a:xfrm>
            <a:custGeom>
              <a:avLst/>
              <a:gdLst>
                <a:gd name="connsiteX0" fmla="*/ 275530 w 276225"/>
                <a:gd name="connsiteY0" fmla="*/ 128884 h 266700"/>
                <a:gd name="connsiteX1" fmla="*/ 247908 w 276225"/>
                <a:gd name="connsiteY1" fmla="*/ 111263 h 266700"/>
                <a:gd name="connsiteX2" fmla="*/ 194663 w 276225"/>
                <a:gd name="connsiteY2" fmla="*/ 107834 h 266700"/>
                <a:gd name="connsiteX3" fmla="*/ 188853 w 276225"/>
                <a:gd name="connsiteY3" fmla="*/ 107548 h 266700"/>
                <a:gd name="connsiteX4" fmla="*/ 184281 w 276225"/>
                <a:gd name="connsiteY4" fmla="*/ 102881 h 266700"/>
                <a:gd name="connsiteX5" fmla="*/ 113796 w 276225"/>
                <a:gd name="connsiteY5" fmla="*/ 15727 h 266700"/>
                <a:gd name="connsiteX6" fmla="*/ 107224 w 276225"/>
                <a:gd name="connsiteY6" fmla="*/ 8964 h 266700"/>
                <a:gd name="connsiteX7" fmla="*/ 94175 w 276225"/>
                <a:gd name="connsiteY7" fmla="*/ 7249 h 266700"/>
                <a:gd name="connsiteX8" fmla="*/ 92269 w 276225"/>
                <a:gd name="connsiteY8" fmla="*/ 7345 h 266700"/>
                <a:gd name="connsiteX9" fmla="*/ 82649 w 276225"/>
                <a:gd name="connsiteY9" fmla="*/ 9345 h 266700"/>
                <a:gd name="connsiteX10" fmla="*/ 81030 w 276225"/>
                <a:gd name="connsiteY10" fmla="*/ 24014 h 266700"/>
                <a:gd name="connsiteX11" fmla="*/ 107986 w 276225"/>
                <a:gd name="connsiteY11" fmla="*/ 107262 h 266700"/>
                <a:gd name="connsiteX12" fmla="*/ 69314 w 276225"/>
                <a:gd name="connsiteY12" fmla="*/ 107262 h 266700"/>
                <a:gd name="connsiteX13" fmla="*/ 63409 w 276225"/>
                <a:gd name="connsiteY13" fmla="*/ 106976 h 266700"/>
                <a:gd name="connsiteX14" fmla="*/ 58646 w 276225"/>
                <a:gd name="connsiteY14" fmla="*/ 102404 h 266700"/>
                <a:gd name="connsiteX15" fmla="*/ 33786 w 276225"/>
                <a:gd name="connsiteY15" fmla="*/ 73163 h 266700"/>
                <a:gd name="connsiteX16" fmla="*/ 26833 w 276225"/>
                <a:gd name="connsiteY16" fmla="*/ 66495 h 266700"/>
                <a:gd name="connsiteX17" fmla="*/ 16546 w 276225"/>
                <a:gd name="connsiteY17" fmla="*/ 65447 h 266700"/>
                <a:gd name="connsiteX18" fmla="*/ 10164 w 276225"/>
                <a:gd name="connsiteY18" fmla="*/ 67924 h 266700"/>
                <a:gd name="connsiteX19" fmla="*/ 8640 w 276225"/>
                <a:gd name="connsiteY19" fmla="*/ 82402 h 266700"/>
                <a:gd name="connsiteX20" fmla="*/ 22832 w 276225"/>
                <a:gd name="connsiteY20" fmla="*/ 136694 h 266700"/>
                <a:gd name="connsiteX21" fmla="*/ 8640 w 276225"/>
                <a:gd name="connsiteY21" fmla="*/ 190987 h 266700"/>
                <a:gd name="connsiteX22" fmla="*/ 7211 w 276225"/>
                <a:gd name="connsiteY22" fmla="*/ 200607 h 266700"/>
                <a:gd name="connsiteX23" fmla="*/ 16546 w 276225"/>
                <a:gd name="connsiteY23" fmla="*/ 207941 h 266700"/>
                <a:gd name="connsiteX24" fmla="*/ 23023 w 276225"/>
                <a:gd name="connsiteY24" fmla="*/ 208227 h 266700"/>
                <a:gd name="connsiteX25" fmla="*/ 33786 w 276225"/>
                <a:gd name="connsiteY25" fmla="*/ 200226 h 266700"/>
                <a:gd name="connsiteX26" fmla="*/ 58646 w 276225"/>
                <a:gd name="connsiteY26" fmla="*/ 170984 h 266700"/>
                <a:gd name="connsiteX27" fmla="*/ 62647 w 276225"/>
                <a:gd name="connsiteY27" fmla="*/ 166698 h 266700"/>
                <a:gd name="connsiteX28" fmla="*/ 69219 w 276225"/>
                <a:gd name="connsiteY28" fmla="*/ 166127 h 266700"/>
                <a:gd name="connsiteX29" fmla="*/ 107891 w 276225"/>
                <a:gd name="connsiteY29" fmla="*/ 166127 h 266700"/>
                <a:gd name="connsiteX30" fmla="*/ 80935 w 276225"/>
                <a:gd name="connsiteY30" fmla="*/ 249470 h 266700"/>
                <a:gd name="connsiteX31" fmla="*/ 79220 w 276225"/>
                <a:gd name="connsiteY31" fmla="*/ 259091 h 266700"/>
                <a:gd name="connsiteX32" fmla="*/ 92174 w 276225"/>
                <a:gd name="connsiteY32" fmla="*/ 266234 h 266700"/>
                <a:gd name="connsiteX33" fmla="*/ 94079 w 276225"/>
                <a:gd name="connsiteY33" fmla="*/ 266330 h 266700"/>
                <a:gd name="connsiteX34" fmla="*/ 98842 w 276225"/>
                <a:gd name="connsiteY34" fmla="*/ 266520 h 266700"/>
                <a:gd name="connsiteX35" fmla="*/ 103509 w 276225"/>
                <a:gd name="connsiteY35" fmla="*/ 266139 h 266700"/>
                <a:gd name="connsiteX36" fmla="*/ 113701 w 276225"/>
                <a:gd name="connsiteY36" fmla="*/ 257853 h 266700"/>
                <a:gd name="connsiteX37" fmla="*/ 184186 w 276225"/>
                <a:gd name="connsiteY37" fmla="*/ 170699 h 266700"/>
                <a:gd name="connsiteX38" fmla="*/ 188091 w 276225"/>
                <a:gd name="connsiteY38" fmla="*/ 166317 h 266700"/>
                <a:gd name="connsiteX39" fmla="*/ 194568 w 276225"/>
                <a:gd name="connsiteY39" fmla="*/ 165650 h 266700"/>
                <a:gd name="connsiteX40" fmla="*/ 247813 w 276225"/>
                <a:gd name="connsiteY40" fmla="*/ 162221 h 266700"/>
                <a:gd name="connsiteX41" fmla="*/ 275435 w 276225"/>
                <a:gd name="connsiteY41" fmla="*/ 144600 h 266700"/>
                <a:gd name="connsiteX42" fmla="*/ 275530 w 276225"/>
                <a:gd name="connsiteY42" fmla="*/ 12888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6225" h="266700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C14F686-B2D5-4BD1-962B-FD21B04DD314}"/>
                </a:ext>
              </a:extLst>
            </p:cNvPr>
            <p:cNvSpPr/>
            <p:nvPr/>
          </p:nvSpPr>
          <p:spPr>
            <a:xfrm>
              <a:off x="8179204" y="4370832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482E59B-D32D-4B0A-B513-2F7241698BBD}"/>
                </a:ext>
              </a:extLst>
            </p:cNvPr>
            <p:cNvSpPr/>
            <p:nvPr/>
          </p:nvSpPr>
          <p:spPr>
            <a:xfrm>
              <a:off x="8179204" y="4460748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CB44557-E0AB-4EEE-A4A5-F9D1400DF19B}"/>
                </a:ext>
              </a:extLst>
            </p:cNvPr>
            <p:cNvSpPr/>
            <p:nvPr/>
          </p:nvSpPr>
          <p:spPr>
            <a:xfrm>
              <a:off x="8144247" y="4416171"/>
              <a:ext cx="95250" cy="28575"/>
            </a:xfrm>
            <a:custGeom>
              <a:avLst/>
              <a:gdLst>
                <a:gd name="connsiteX0" fmla="*/ 82963 w 95250"/>
                <a:gd name="connsiteY0" fmla="*/ 7144 h 28575"/>
                <a:gd name="connsiteX1" fmla="*/ 18574 w 95250"/>
                <a:gd name="connsiteY1" fmla="*/ 7144 h 28575"/>
                <a:gd name="connsiteX2" fmla="*/ 7144 w 95250"/>
                <a:gd name="connsiteY2" fmla="*/ 18669 h 28575"/>
                <a:gd name="connsiteX3" fmla="*/ 18574 w 95250"/>
                <a:gd name="connsiteY3" fmla="*/ 30194 h 28575"/>
                <a:gd name="connsiteX4" fmla="*/ 82963 w 95250"/>
                <a:gd name="connsiteY4" fmla="*/ 30194 h 28575"/>
                <a:gd name="connsiteX5" fmla="*/ 94393 w 95250"/>
                <a:gd name="connsiteY5" fmla="*/ 18669 h 28575"/>
                <a:gd name="connsiteX6" fmla="*/ 82963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33545F-A100-4977-94AF-A40BEB0DB7B7}"/>
              </a:ext>
            </a:extLst>
          </p:cNvPr>
          <p:cNvGrpSpPr/>
          <p:nvPr/>
        </p:nvGrpSpPr>
        <p:grpSpPr>
          <a:xfrm>
            <a:off x="1425407" y="2900076"/>
            <a:ext cx="390525" cy="387573"/>
            <a:chOff x="1425407" y="2900076"/>
            <a:chExt cx="390525" cy="387573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9001B60-B1B2-43F7-B996-0F4BEDA982C3}"/>
                </a:ext>
              </a:extLst>
            </p:cNvPr>
            <p:cNvSpPr/>
            <p:nvPr/>
          </p:nvSpPr>
          <p:spPr>
            <a:xfrm>
              <a:off x="1425407" y="2900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246 w 276225"/>
                <a:gd name="connsiteY6" fmla="*/ 62865 h 95250"/>
                <a:gd name="connsiteX7" fmla="*/ 52102 w 276225"/>
                <a:gd name="connsiteY7" fmla="*/ 51721 h 95250"/>
                <a:gd name="connsiteX8" fmla="*/ 63246 w 276225"/>
                <a:gd name="connsiteY8" fmla="*/ 40576 h 95250"/>
                <a:gd name="connsiteX9" fmla="*/ 74390 w 276225"/>
                <a:gd name="connsiteY9" fmla="*/ 51721 h 95250"/>
                <a:gd name="connsiteX10" fmla="*/ 63246 w 276225"/>
                <a:gd name="connsiteY10" fmla="*/ 62865 h 95250"/>
                <a:gd name="connsiteX11" fmla="*/ 107823 w 276225"/>
                <a:gd name="connsiteY11" fmla="*/ 62865 h 95250"/>
                <a:gd name="connsiteX12" fmla="*/ 96679 w 276225"/>
                <a:gd name="connsiteY12" fmla="*/ 51721 h 95250"/>
                <a:gd name="connsiteX13" fmla="*/ 107823 w 276225"/>
                <a:gd name="connsiteY13" fmla="*/ 40576 h 95250"/>
                <a:gd name="connsiteX14" fmla="*/ 118967 w 276225"/>
                <a:gd name="connsiteY14" fmla="*/ 51721 h 95250"/>
                <a:gd name="connsiteX15" fmla="*/ 107823 w 276225"/>
                <a:gd name="connsiteY15" fmla="*/ 62865 h 95250"/>
                <a:gd name="connsiteX16" fmla="*/ 152400 w 276225"/>
                <a:gd name="connsiteY16" fmla="*/ 62865 h 95250"/>
                <a:gd name="connsiteX17" fmla="*/ 141256 w 276225"/>
                <a:gd name="connsiteY17" fmla="*/ 51721 h 95250"/>
                <a:gd name="connsiteX18" fmla="*/ 152400 w 276225"/>
                <a:gd name="connsiteY18" fmla="*/ 40576 h 95250"/>
                <a:gd name="connsiteX19" fmla="*/ 163544 w 276225"/>
                <a:gd name="connsiteY19" fmla="*/ 51721 h 95250"/>
                <a:gd name="connsiteX20" fmla="*/ 15240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DB72AA6-500C-41EC-A9D1-DEF74B1ECFBB}"/>
                </a:ext>
              </a:extLst>
            </p:cNvPr>
            <p:cNvSpPr/>
            <p:nvPr/>
          </p:nvSpPr>
          <p:spPr>
            <a:xfrm>
              <a:off x="1715824" y="2900076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2D4552E-D14C-4780-A628-B403E7EACE66}"/>
                </a:ext>
              </a:extLst>
            </p:cNvPr>
            <p:cNvSpPr/>
            <p:nvPr/>
          </p:nvSpPr>
          <p:spPr>
            <a:xfrm>
              <a:off x="1626766" y="3112579"/>
              <a:ext cx="57150" cy="28575"/>
            </a:xfrm>
            <a:custGeom>
              <a:avLst/>
              <a:gdLst>
                <a:gd name="connsiteX0" fmla="*/ 41148 w 57150"/>
                <a:gd name="connsiteY0" fmla="*/ 7144 h 28575"/>
                <a:gd name="connsiteX1" fmla="*/ 7144 w 57150"/>
                <a:gd name="connsiteY1" fmla="*/ 7144 h 28575"/>
                <a:gd name="connsiteX2" fmla="*/ 7144 w 57150"/>
                <a:gd name="connsiteY2" fmla="*/ 29432 h 28575"/>
                <a:gd name="connsiteX3" fmla="*/ 41434 w 57150"/>
                <a:gd name="connsiteY3" fmla="*/ 29432 h 28575"/>
                <a:gd name="connsiteX4" fmla="*/ 52483 w 57150"/>
                <a:gd name="connsiteY4" fmla="*/ 17050 h 28575"/>
                <a:gd name="connsiteX5" fmla="*/ 41148 w 5715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38077B-0EF1-48B7-B427-4FB38FEBADDD}"/>
                </a:ext>
              </a:extLst>
            </p:cNvPr>
            <p:cNvSpPr/>
            <p:nvPr/>
          </p:nvSpPr>
          <p:spPr>
            <a:xfrm>
              <a:off x="1514942" y="3112579"/>
              <a:ext cx="57150" cy="28575"/>
            </a:xfrm>
            <a:custGeom>
              <a:avLst/>
              <a:gdLst>
                <a:gd name="connsiteX0" fmla="*/ 29432 w 57150"/>
                <a:gd name="connsiteY0" fmla="*/ 7144 h 28575"/>
                <a:gd name="connsiteX1" fmla="*/ 7144 w 57150"/>
                <a:gd name="connsiteY1" fmla="*/ 29432 h 28575"/>
                <a:gd name="connsiteX2" fmla="*/ 51721 w 57150"/>
                <a:gd name="connsiteY2" fmla="*/ 29432 h 28575"/>
                <a:gd name="connsiteX3" fmla="*/ 29432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0C9C4F0-1413-4374-A485-470C371F2188}"/>
                </a:ext>
              </a:extLst>
            </p:cNvPr>
            <p:cNvSpPr/>
            <p:nvPr/>
          </p:nvSpPr>
          <p:spPr>
            <a:xfrm>
              <a:off x="1425407" y="3011424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97656 w 390525"/>
                <a:gd name="connsiteY7" fmla="*/ 97155 h 276225"/>
                <a:gd name="connsiteX8" fmla="*/ 310039 w 390525"/>
                <a:gd name="connsiteY8" fmla="*/ 86106 h 276225"/>
                <a:gd name="connsiteX9" fmla="*/ 319945 w 390525"/>
                <a:gd name="connsiteY9" fmla="*/ 97441 h 276225"/>
                <a:gd name="connsiteX10" fmla="*/ 319945 w 390525"/>
                <a:gd name="connsiteY10" fmla="*/ 186023 h 276225"/>
                <a:gd name="connsiteX11" fmla="*/ 310039 w 390525"/>
                <a:gd name="connsiteY11" fmla="*/ 197358 h 276225"/>
                <a:gd name="connsiteX12" fmla="*/ 297656 w 390525"/>
                <a:gd name="connsiteY12" fmla="*/ 186309 h 276225"/>
                <a:gd name="connsiteX13" fmla="*/ 297656 w 390525"/>
                <a:gd name="connsiteY13" fmla="*/ 97155 h 276225"/>
                <a:gd name="connsiteX14" fmla="*/ 186214 w 390525"/>
                <a:gd name="connsiteY14" fmla="*/ 97155 h 276225"/>
                <a:gd name="connsiteX15" fmla="*/ 197358 w 390525"/>
                <a:gd name="connsiteY15" fmla="*/ 86011 h 276225"/>
                <a:gd name="connsiteX16" fmla="*/ 197834 w 390525"/>
                <a:gd name="connsiteY16" fmla="*/ 86106 h 276225"/>
                <a:gd name="connsiteX17" fmla="*/ 198311 w 390525"/>
                <a:gd name="connsiteY17" fmla="*/ 86011 h 276225"/>
                <a:gd name="connsiteX18" fmla="*/ 242316 w 390525"/>
                <a:gd name="connsiteY18" fmla="*/ 86011 h 276225"/>
                <a:gd name="connsiteX19" fmla="*/ 276225 w 390525"/>
                <a:gd name="connsiteY19" fmla="*/ 117634 h 276225"/>
                <a:gd name="connsiteX20" fmla="*/ 242888 w 390525"/>
                <a:gd name="connsiteY20" fmla="*/ 152876 h 276225"/>
                <a:gd name="connsiteX21" fmla="*/ 208598 w 390525"/>
                <a:gd name="connsiteY21" fmla="*/ 152876 h 276225"/>
                <a:gd name="connsiteX22" fmla="*/ 208598 w 390525"/>
                <a:gd name="connsiteY22" fmla="*/ 186023 h 276225"/>
                <a:gd name="connsiteX23" fmla="*/ 198692 w 390525"/>
                <a:gd name="connsiteY23" fmla="*/ 197358 h 276225"/>
                <a:gd name="connsiteX24" fmla="*/ 186309 w 390525"/>
                <a:gd name="connsiteY24" fmla="*/ 186309 h 276225"/>
                <a:gd name="connsiteX25" fmla="*/ 186309 w 390525"/>
                <a:gd name="connsiteY25" fmla="*/ 97155 h 276225"/>
                <a:gd name="connsiteX26" fmla="*/ 74771 w 390525"/>
                <a:gd name="connsiteY26" fmla="*/ 131254 h 276225"/>
                <a:gd name="connsiteX27" fmla="*/ 117253 w 390525"/>
                <a:gd name="connsiteY27" fmla="*/ 86106 h 276225"/>
                <a:gd name="connsiteX28" fmla="*/ 163925 w 390525"/>
                <a:gd name="connsiteY28" fmla="*/ 130588 h 276225"/>
                <a:gd name="connsiteX29" fmla="*/ 163925 w 390525"/>
                <a:gd name="connsiteY29" fmla="*/ 186023 h 276225"/>
                <a:gd name="connsiteX30" fmla="*/ 154019 w 390525"/>
                <a:gd name="connsiteY30" fmla="*/ 197358 h 276225"/>
                <a:gd name="connsiteX31" fmla="*/ 141637 w 390525"/>
                <a:gd name="connsiteY31" fmla="*/ 186309 h 276225"/>
                <a:gd name="connsiteX32" fmla="*/ 141637 w 390525"/>
                <a:gd name="connsiteY32" fmla="*/ 152876 h 276225"/>
                <a:gd name="connsiteX33" fmla="*/ 97060 w 390525"/>
                <a:gd name="connsiteY33" fmla="*/ 152876 h 276225"/>
                <a:gd name="connsiteX34" fmla="*/ 97060 w 390525"/>
                <a:gd name="connsiteY34" fmla="*/ 186023 h 276225"/>
                <a:gd name="connsiteX35" fmla="*/ 87154 w 390525"/>
                <a:gd name="connsiteY35" fmla="*/ 197358 h 276225"/>
                <a:gd name="connsiteX36" fmla="*/ 74771 w 390525"/>
                <a:gd name="connsiteY36" fmla="*/ 186309 h 276225"/>
                <a:gd name="connsiteX37" fmla="*/ 74771 w 390525"/>
                <a:gd name="connsiteY37" fmla="*/ 1312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ADECAD2-F8FA-4DD3-ADDA-DC977DAFCB68}"/>
              </a:ext>
            </a:extLst>
          </p:cNvPr>
          <p:cNvGrpSpPr/>
          <p:nvPr/>
        </p:nvGrpSpPr>
        <p:grpSpPr>
          <a:xfrm>
            <a:off x="3471568" y="1570005"/>
            <a:ext cx="328636" cy="392335"/>
            <a:chOff x="3471568" y="1570005"/>
            <a:chExt cx="328636" cy="392335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B5D06EC-0F9A-4080-ADC9-03CCA60ABECF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C4B18CD-C38F-4688-89AF-5D4D69EFF399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7A29FB9-3CA8-48EA-BB96-259148134D82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A167F4-104C-45E1-B1C9-74AA0272BAB2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09AA07A-C311-489D-9E73-BE6910980087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A43BF18-D0C9-4FE7-9BD1-48633864D337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15F9255-4F44-4BB7-BEA2-B21A06AFC5FE}"/>
              </a:ext>
            </a:extLst>
          </p:cNvPr>
          <p:cNvGrpSpPr/>
          <p:nvPr/>
        </p:nvGrpSpPr>
        <p:grpSpPr>
          <a:xfrm>
            <a:off x="4108917" y="1567243"/>
            <a:ext cx="390525" cy="388882"/>
            <a:chOff x="4108917" y="1567243"/>
            <a:chExt cx="390525" cy="388882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DBC4F5D-A317-48EE-A1E0-B8BAF7726223}"/>
                </a:ext>
              </a:extLst>
            </p:cNvPr>
            <p:cNvSpPr/>
            <p:nvPr/>
          </p:nvSpPr>
          <p:spPr>
            <a:xfrm>
              <a:off x="4221416" y="1746575"/>
              <a:ext cx="161925" cy="209550"/>
            </a:xfrm>
            <a:custGeom>
              <a:avLst/>
              <a:gdLst>
                <a:gd name="connsiteX0" fmla="*/ 94066 w 161925"/>
                <a:gd name="connsiteY0" fmla="*/ 11359 h 209550"/>
                <a:gd name="connsiteX1" fmla="*/ 76254 w 161925"/>
                <a:gd name="connsiteY1" fmla="*/ 11359 h 209550"/>
                <a:gd name="connsiteX2" fmla="*/ 9389 w 161925"/>
                <a:gd name="connsiteY2" fmla="*/ 100513 h 209550"/>
                <a:gd name="connsiteX3" fmla="*/ 8341 w 161925"/>
                <a:gd name="connsiteY3" fmla="*/ 112133 h 209550"/>
                <a:gd name="connsiteX4" fmla="*/ 18343 w 161925"/>
                <a:gd name="connsiteY4" fmla="*/ 118324 h 209550"/>
                <a:gd name="connsiteX5" fmla="*/ 51775 w 161925"/>
                <a:gd name="connsiteY5" fmla="*/ 118324 h 209550"/>
                <a:gd name="connsiteX6" fmla="*/ 51775 w 161925"/>
                <a:gd name="connsiteY6" fmla="*/ 197096 h 209550"/>
                <a:gd name="connsiteX7" fmla="*/ 62919 w 161925"/>
                <a:gd name="connsiteY7" fmla="*/ 208240 h 209550"/>
                <a:gd name="connsiteX8" fmla="*/ 107496 w 161925"/>
                <a:gd name="connsiteY8" fmla="*/ 208240 h 209550"/>
                <a:gd name="connsiteX9" fmla="*/ 118641 w 161925"/>
                <a:gd name="connsiteY9" fmla="*/ 197096 h 209550"/>
                <a:gd name="connsiteX10" fmla="*/ 118641 w 161925"/>
                <a:gd name="connsiteY10" fmla="*/ 118324 h 209550"/>
                <a:gd name="connsiteX11" fmla="*/ 152074 w 161925"/>
                <a:gd name="connsiteY11" fmla="*/ 118324 h 209550"/>
                <a:gd name="connsiteX12" fmla="*/ 162075 w 161925"/>
                <a:gd name="connsiteY12" fmla="*/ 112133 h 209550"/>
                <a:gd name="connsiteX13" fmla="*/ 161027 w 161925"/>
                <a:gd name="connsiteY13" fmla="*/ 100513 h 209550"/>
                <a:gd name="connsiteX14" fmla="*/ 94066 w 161925"/>
                <a:gd name="connsiteY14" fmla="*/ 113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09550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8AEC7-B560-486A-A5EF-81AEE0B818B5}"/>
                </a:ext>
              </a:extLst>
            </p:cNvPr>
            <p:cNvSpPr/>
            <p:nvPr/>
          </p:nvSpPr>
          <p:spPr>
            <a:xfrm>
              <a:off x="4108917" y="1567243"/>
              <a:ext cx="390525" cy="257175"/>
            </a:xfrm>
            <a:custGeom>
              <a:avLst/>
              <a:gdLst>
                <a:gd name="connsiteX0" fmla="*/ 342868 w 390525"/>
                <a:gd name="connsiteY0" fmla="*/ 103823 h 257175"/>
                <a:gd name="connsiteX1" fmla="*/ 241903 w 390525"/>
                <a:gd name="connsiteY1" fmla="*/ 7144 h 257175"/>
                <a:gd name="connsiteX2" fmla="*/ 157321 w 390525"/>
                <a:gd name="connsiteY2" fmla="*/ 53531 h 257175"/>
                <a:gd name="connsiteX3" fmla="*/ 141605 w 390525"/>
                <a:gd name="connsiteY3" fmla="*/ 51721 h 257175"/>
                <a:gd name="connsiteX4" fmla="*/ 78454 w 390525"/>
                <a:gd name="connsiteY4" fmla="*/ 96679 h 257175"/>
                <a:gd name="connsiteX5" fmla="*/ 7207 w 390525"/>
                <a:gd name="connsiteY5" fmla="*/ 178308 h 257175"/>
                <a:gd name="connsiteX6" fmla="*/ 85979 w 390525"/>
                <a:gd name="connsiteY6" fmla="*/ 253175 h 257175"/>
                <a:gd name="connsiteX7" fmla="*/ 113792 w 390525"/>
                <a:gd name="connsiteY7" fmla="*/ 253175 h 257175"/>
                <a:gd name="connsiteX8" fmla="*/ 170656 w 390525"/>
                <a:gd name="connsiteY8" fmla="*/ 177356 h 257175"/>
                <a:gd name="connsiteX9" fmla="*/ 197422 w 390525"/>
                <a:gd name="connsiteY9" fmla="*/ 164211 h 257175"/>
                <a:gd name="connsiteX10" fmla="*/ 224187 w 390525"/>
                <a:gd name="connsiteY10" fmla="*/ 177356 h 257175"/>
                <a:gd name="connsiteX11" fmla="*/ 280956 w 390525"/>
                <a:gd name="connsiteY11" fmla="*/ 253079 h 257175"/>
                <a:gd name="connsiteX12" fmla="*/ 308864 w 390525"/>
                <a:gd name="connsiteY12" fmla="*/ 253079 h 257175"/>
                <a:gd name="connsiteX13" fmla="*/ 387636 w 390525"/>
                <a:gd name="connsiteY13" fmla="*/ 175069 h 257175"/>
                <a:gd name="connsiteX14" fmla="*/ 342868 w 390525"/>
                <a:gd name="connsiteY14" fmla="*/ 1038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25717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3B5F7E1-9D7D-4A67-9009-2B1BC2333382}"/>
              </a:ext>
            </a:extLst>
          </p:cNvPr>
          <p:cNvGrpSpPr/>
          <p:nvPr/>
        </p:nvGrpSpPr>
        <p:grpSpPr>
          <a:xfrm>
            <a:off x="6142854" y="920972"/>
            <a:ext cx="352425" cy="348996"/>
            <a:chOff x="6142854" y="920972"/>
            <a:chExt cx="352425" cy="348996"/>
          </a:xfrm>
          <a:solidFill>
            <a:schemeClr val="bg1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4DF8E3B-73AF-46CE-AEE1-21C190C497BA}"/>
                </a:ext>
              </a:extLst>
            </p:cNvPr>
            <p:cNvSpPr/>
            <p:nvPr/>
          </p:nvSpPr>
          <p:spPr>
            <a:xfrm>
              <a:off x="6203814" y="1061846"/>
              <a:ext cx="228600" cy="133350"/>
            </a:xfrm>
            <a:custGeom>
              <a:avLst/>
              <a:gdLst>
                <a:gd name="connsiteX0" fmla="*/ 7144 w 228600"/>
                <a:gd name="connsiteY0" fmla="*/ 129350 h 133350"/>
                <a:gd name="connsiteX1" fmla="*/ 69723 w 228600"/>
                <a:gd name="connsiteY1" fmla="*/ 51149 h 133350"/>
                <a:gd name="connsiteX2" fmla="*/ 78010 w 228600"/>
                <a:gd name="connsiteY2" fmla="*/ 47434 h 133350"/>
                <a:gd name="connsiteX3" fmla="*/ 85915 w 228600"/>
                <a:gd name="connsiteY3" fmla="*/ 51911 h 133350"/>
                <a:gd name="connsiteX4" fmla="*/ 107537 w 228600"/>
                <a:gd name="connsiteY4" fmla="*/ 84392 h 133350"/>
                <a:gd name="connsiteX5" fmla="*/ 150114 w 228600"/>
                <a:gd name="connsiteY5" fmla="*/ 31147 h 133350"/>
                <a:gd name="connsiteX6" fmla="*/ 165830 w 228600"/>
                <a:gd name="connsiteY6" fmla="*/ 31147 h 133350"/>
                <a:gd name="connsiteX7" fmla="*/ 228409 w 228600"/>
                <a:gd name="connsiteY7" fmla="*/ 109347 h 133350"/>
                <a:gd name="connsiteX8" fmla="*/ 228409 w 228600"/>
                <a:gd name="connsiteY8" fmla="*/ 7144 h 133350"/>
                <a:gd name="connsiteX9" fmla="*/ 7144 w 228600"/>
                <a:gd name="connsiteY9" fmla="*/ 7144 h 133350"/>
                <a:gd name="connsiteX10" fmla="*/ 7144 w 228600"/>
                <a:gd name="connsiteY10" fmla="*/ 129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3335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4D457DE-32D7-49EE-B204-52D64CECB2E0}"/>
                </a:ext>
              </a:extLst>
            </p:cNvPr>
            <p:cNvSpPr/>
            <p:nvPr/>
          </p:nvSpPr>
          <p:spPr>
            <a:xfrm>
              <a:off x="6203998" y="1108043"/>
              <a:ext cx="228600" cy="161925"/>
            </a:xfrm>
            <a:custGeom>
              <a:avLst/>
              <a:gdLst>
                <a:gd name="connsiteX0" fmla="*/ 17056 w 228600"/>
                <a:gd name="connsiteY0" fmla="*/ 163449 h 161925"/>
                <a:gd name="connsiteX1" fmla="*/ 218224 w 228600"/>
                <a:gd name="connsiteY1" fmla="*/ 163449 h 161925"/>
                <a:gd name="connsiteX2" fmla="*/ 228320 w 228600"/>
                <a:gd name="connsiteY2" fmla="*/ 153353 h 161925"/>
                <a:gd name="connsiteX3" fmla="*/ 228320 w 228600"/>
                <a:gd name="connsiteY3" fmla="*/ 95155 h 161925"/>
                <a:gd name="connsiteX4" fmla="*/ 157930 w 228600"/>
                <a:gd name="connsiteY4" fmla="*/ 7144 h 161925"/>
                <a:gd name="connsiteX5" fmla="*/ 119164 w 228600"/>
                <a:gd name="connsiteY5" fmla="*/ 55626 h 161925"/>
                <a:gd name="connsiteX6" fmla="*/ 126022 w 228600"/>
                <a:gd name="connsiteY6" fmla="*/ 65913 h 161925"/>
                <a:gd name="connsiteX7" fmla="*/ 123259 w 228600"/>
                <a:gd name="connsiteY7" fmla="*/ 79819 h 161925"/>
                <a:gd name="connsiteX8" fmla="*/ 109353 w 228600"/>
                <a:gd name="connsiteY8" fmla="*/ 77057 h 161925"/>
                <a:gd name="connsiteX9" fmla="*/ 76778 w 228600"/>
                <a:gd name="connsiteY9" fmla="*/ 28194 h 161925"/>
                <a:gd name="connsiteX10" fmla="*/ 7149 w 228600"/>
                <a:gd name="connsiteY10" fmla="*/ 115253 h 161925"/>
                <a:gd name="connsiteX11" fmla="*/ 7149 w 228600"/>
                <a:gd name="connsiteY11" fmla="*/ 153257 h 161925"/>
                <a:gd name="connsiteX12" fmla="*/ 17056 w 228600"/>
                <a:gd name="connsiteY12" fmla="*/ 163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161925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D225B60-09E8-4006-9CA7-E02BDE833B52}"/>
                </a:ext>
              </a:extLst>
            </p:cNvPr>
            <p:cNvSpPr/>
            <p:nvPr/>
          </p:nvSpPr>
          <p:spPr>
            <a:xfrm>
              <a:off x="6183717" y="920972"/>
              <a:ext cx="266700" cy="28575"/>
            </a:xfrm>
            <a:custGeom>
              <a:avLst/>
              <a:gdLst>
                <a:gd name="connsiteX0" fmla="*/ 258603 w 266700"/>
                <a:gd name="connsiteY0" fmla="*/ 7144 h 28575"/>
                <a:gd name="connsiteX1" fmla="*/ 17240 w 266700"/>
                <a:gd name="connsiteY1" fmla="*/ 7144 h 28575"/>
                <a:gd name="connsiteX2" fmla="*/ 7144 w 266700"/>
                <a:gd name="connsiteY2" fmla="*/ 17240 h 28575"/>
                <a:gd name="connsiteX3" fmla="*/ 7144 w 266700"/>
                <a:gd name="connsiteY3" fmla="*/ 27337 h 28575"/>
                <a:gd name="connsiteX4" fmla="*/ 268605 w 266700"/>
                <a:gd name="connsiteY4" fmla="*/ 27337 h 28575"/>
                <a:gd name="connsiteX5" fmla="*/ 268605 w 266700"/>
                <a:gd name="connsiteY5" fmla="*/ 17240 h 28575"/>
                <a:gd name="connsiteX6" fmla="*/ 258603 w 2667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D5EA79-386B-4446-AF6E-CBED8BE000C0}"/>
                </a:ext>
              </a:extLst>
            </p:cNvPr>
            <p:cNvSpPr/>
            <p:nvPr/>
          </p:nvSpPr>
          <p:spPr>
            <a:xfrm>
              <a:off x="6142854" y="961263"/>
              <a:ext cx="352425" cy="209550"/>
            </a:xfrm>
            <a:custGeom>
              <a:avLst/>
              <a:gdLst>
                <a:gd name="connsiteX0" fmla="*/ 300133 w 352425"/>
                <a:gd name="connsiteY0" fmla="*/ 7144 h 209550"/>
                <a:gd name="connsiteX1" fmla="*/ 57436 w 352425"/>
                <a:gd name="connsiteY1" fmla="*/ 7144 h 209550"/>
                <a:gd name="connsiteX2" fmla="*/ 7144 w 352425"/>
                <a:gd name="connsiteY2" fmla="*/ 57436 h 209550"/>
                <a:gd name="connsiteX3" fmla="*/ 7144 w 352425"/>
                <a:gd name="connsiteY3" fmla="*/ 198215 h 209550"/>
                <a:gd name="connsiteX4" fmla="*/ 17240 w 352425"/>
                <a:gd name="connsiteY4" fmla="*/ 208312 h 209550"/>
                <a:gd name="connsiteX5" fmla="*/ 48101 w 352425"/>
                <a:gd name="connsiteY5" fmla="*/ 208312 h 209550"/>
                <a:gd name="connsiteX6" fmla="*/ 48101 w 352425"/>
                <a:gd name="connsiteY6" fmla="*/ 97631 h 209550"/>
                <a:gd name="connsiteX7" fmla="*/ 58198 w 352425"/>
                <a:gd name="connsiteY7" fmla="*/ 87535 h 209550"/>
                <a:gd name="connsiteX8" fmla="*/ 299561 w 352425"/>
                <a:gd name="connsiteY8" fmla="*/ 87535 h 209550"/>
                <a:gd name="connsiteX9" fmla="*/ 309658 w 352425"/>
                <a:gd name="connsiteY9" fmla="*/ 97631 h 209550"/>
                <a:gd name="connsiteX10" fmla="*/ 309658 w 352425"/>
                <a:gd name="connsiteY10" fmla="*/ 208312 h 209550"/>
                <a:gd name="connsiteX11" fmla="*/ 340519 w 352425"/>
                <a:gd name="connsiteY11" fmla="*/ 208312 h 209550"/>
                <a:gd name="connsiteX12" fmla="*/ 350615 w 352425"/>
                <a:gd name="connsiteY12" fmla="*/ 198215 h 209550"/>
                <a:gd name="connsiteX13" fmla="*/ 350615 w 352425"/>
                <a:gd name="connsiteY13" fmla="*/ 57436 h 209550"/>
                <a:gd name="connsiteX14" fmla="*/ 300133 w 352425"/>
                <a:gd name="connsiteY14" fmla="*/ 7144 h 209550"/>
                <a:gd name="connsiteX15" fmla="*/ 108014 w 352425"/>
                <a:gd name="connsiteY15" fmla="*/ 67437 h 209550"/>
                <a:gd name="connsiteX16" fmla="*/ 68009 w 352425"/>
                <a:gd name="connsiteY16" fmla="*/ 67437 h 209550"/>
                <a:gd name="connsiteX17" fmla="*/ 57721 w 352425"/>
                <a:gd name="connsiteY17" fmla="*/ 58484 h 209550"/>
                <a:gd name="connsiteX18" fmla="*/ 67723 w 352425"/>
                <a:gd name="connsiteY18" fmla="*/ 47244 h 209550"/>
                <a:gd name="connsiteX19" fmla="*/ 107728 w 352425"/>
                <a:gd name="connsiteY19" fmla="*/ 47244 h 209550"/>
                <a:gd name="connsiteX20" fmla="*/ 118015 w 352425"/>
                <a:gd name="connsiteY20" fmla="*/ 56197 h 209550"/>
                <a:gd name="connsiteX21" fmla="*/ 108014 w 352425"/>
                <a:gd name="connsiteY21" fmla="*/ 67437 h 209550"/>
                <a:gd name="connsiteX22" fmla="*/ 269272 w 352425"/>
                <a:gd name="connsiteY22" fmla="*/ 67437 h 209550"/>
                <a:gd name="connsiteX23" fmla="*/ 258033 w 352425"/>
                <a:gd name="connsiteY23" fmla="*/ 77438 h 209550"/>
                <a:gd name="connsiteX24" fmla="*/ 249079 w 352425"/>
                <a:gd name="connsiteY24" fmla="*/ 67151 h 209550"/>
                <a:gd name="connsiteX25" fmla="*/ 249079 w 352425"/>
                <a:gd name="connsiteY25" fmla="*/ 47530 h 209550"/>
                <a:gd name="connsiteX26" fmla="*/ 258033 w 352425"/>
                <a:gd name="connsiteY26" fmla="*/ 37243 h 209550"/>
                <a:gd name="connsiteX27" fmla="*/ 269272 w 352425"/>
                <a:gd name="connsiteY27" fmla="*/ 47244 h 209550"/>
                <a:gd name="connsiteX28" fmla="*/ 269272 w 352425"/>
                <a:gd name="connsiteY28" fmla="*/ 67437 h 209550"/>
                <a:gd name="connsiteX29" fmla="*/ 309563 w 352425"/>
                <a:gd name="connsiteY29" fmla="*/ 67437 h 209550"/>
                <a:gd name="connsiteX30" fmla="*/ 298323 w 352425"/>
                <a:gd name="connsiteY30" fmla="*/ 77438 h 209550"/>
                <a:gd name="connsiteX31" fmla="*/ 289370 w 352425"/>
                <a:gd name="connsiteY31" fmla="*/ 67151 h 209550"/>
                <a:gd name="connsiteX32" fmla="*/ 289370 w 352425"/>
                <a:gd name="connsiteY32" fmla="*/ 47530 h 209550"/>
                <a:gd name="connsiteX33" fmla="*/ 298323 w 352425"/>
                <a:gd name="connsiteY33" fmla="*/ 37243 h 209550"/>
                <a:gd name="connsiteX34" fmla="*/ 309563 w 352425"/>
                <a:gd name="connsiteY34" fmla="*/ 47244 h 209550"/>
                <a:gd name="connsiteX35" fmla="*/ 309563 w 352425"/>
                <a:gd name="connsiteY35" fmla="*/ 6743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09550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C6FA5C7-0BBE-4BA9-9B28-2FFF5E78F41D}"/>
              </a:ext>
            </a:extLst>
          </p:cNvPr>
          <p:cNvGrpSpPr/>
          <p:nvPr/>
        </p:nvGrpSpPr>
        <p:grpSpPr>
          <a:xfrm>
            <a:off x="779125" y="5545359"/>
            <a:ext cx="333375" cy="392811"/>
            <a:chOff x="779125" y="5545359"/>
            <a:chExt cx="333375" cy="392811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048B5D0-7E6A-4DFF-92F3-0657E3592382}"/>
                </a:ext>
              </a:extLst>
            </p:cNvPr>
            <p:cNvSpPr/>
            <p:nvPr/>
          </p:nvSpPr>
          <p:spPr>
            <a:xfrm>
              <a:off x="779125" y="5766720"/>
              <a:ext cx="333375" cy="171450"/>
            </a:xfrm>
            <a:custGeom>
              <a:avLst/>
              <a:gdLst>
                <a:gd name="connsiteX0" fmla="*/ 328433 w 333375"/>
                <a:gd name="connsiteY0" fmla="*/ 149257 h 171450"/>
                <a:gd name="connsiteX1" fmla="*/ 236802 w 333375"/>
                <a:gd name="connsiteY1" fmla="*/ 7239 h 171450"/>
                <a:gd name="connsiteX2" fmla="*/ 205941 w 333375"/>
                <a:gd name="connsiteY2" fmla="*/ 33528 h 171450"/>
                <a:gd name="connsiteX3" fmla="*/ 198607 w 333375"/>
                <a:gd name="connsiteY3" fmla="*/ 36195 h 171450"/>
                <a:gd name="connsiteX4" fmla="*/ 192416 w 333375"/>
                <a:gd name="connsiteY4" fmla="*/ 34290 h 171450"/>
                <a:gd name="connsiteX5" fmla="*/ 168699 w 333375"/>
                <a:gd name="connsiteY5" fmla="*/ 18669 h 171450"/>
                <a:gd name="connsiteX6" fmla="*/ 144981 w 333375"/>
                <a:gd name="connsiteY6" fmla="*/ 34290 h 171450"/>
                <a:gd name="connsiteX7" fmla="*/ 131456 w 333375"/>
                <a:gd name="connsiteY7" fmla="*/ 33433 h 171450"/>
                <a:gd name="connsiteX8" fmla="*/ 100595 w 333375"/>
                <a:gd name="connsiteY8" fmla="*/ 7144 h 171450"/>
                <a:gd name="connsiteX9" fmla="*/ 8964 w 333375"/>
                <a:gd name="connsiteY9" fmla="*/ 149257 h 171450"/>
                <a:gd name="connsiteX10" fmla="*/ 10107 w 333375"/>
                <a:gd name="connsiteY10" fmla="*/ 162973 h 171450"/>
                <a:gd name="connsiteX11" fmla="*/ 18680 w 333375"/>
                <a:gd name="connsiteY11" fmla="*/ 166592 h 171450"/>
                <a:gd name="connsiteX12" fmla="*/ 318908 w 333375"/>
                <a:gd name="connsiteY12" fmla="*/ 166592 h 171450"/>
                <a:gd name="connsiteX13" fmla="*/ 328814 w 333375"/>
                <a:gd name="connsiteY13" fmla="*/ 160687 h 171450"/>
                <a:gd name="connsiteX14" fmla="*/ 328433 w 333375"/>
                <a:gd name="connsiteY14" fmla="*/ 1492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75" h="171450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859CFFB-8B1A-4D85-9834-DA546689C5E8}"/>
                </a:ext>
              </a:extLst>
            </p:cNvPr>
            <p:cNvSpPr/>
            <p:nvPr/>
          </p:nvSpPr>
          <p:spPr>
            <a:xfrm>
              <a:off x="884673" y="5545359"/>
              <a:ext cx="152400" cy="238125"/>
            </a:xfrm>
            <a:custGeom>
              <a:avLst/>
              <a:gdLst>
                <a:gd name="connsiteX0" fmla="*/ 56864 w 152400"/>
                <a:gd name="connsiteY0" fmla="*/ 217456 h 238125"/>
                <a:gd name="connsiteX1" fmla="*/ 69342 w 152400"/>
                <a:gd name="connsiteY1" fmla="*/ 217456 h 238125"/>
                <a:gd name="connsiteX2" fmla="*/ 92297 w 152400"/>
                <a:gd name="connsiteY2" fmla="*/ 232600 h 238125"/>
                <a:gd name="connsiteX3" fmla="*/ 119063 w 152400"/>
                <a:gd name="connsiteY3" fmla="*/ 209740 h 238125"/>
                <a:gd name="connsiteX4" fmla="*/ 74390 w 152400"/>
                <a:gd name="connsiteY4" fmla="*/ 140494 h 238125"/>
                <a:gd name="connsiteX5" fmla="*/ 74390 w 152400"/>
                <a:gd name="connsiteY5" fmla="*/ 103822 h 238125"/>
                <a:gd name="connsiteX6" fmla="*/ 146018 w 152400"/>
                <a:gd name="connsiteY6" fmla="*/ 68008 h 238125"/>
                <a:gd name="connsiteX7" fmla="*/ 152305 w 152400"/>
                <a:gd name="connsiteY7" fmla="*/ 57912 h 238125"/>
                <a:gd name="connsiteX8" fmla="*/ 146018 w 152400"/>
                <a:gd name="connsiteY8" fmla="*/ 47815 h 238125"/>
                <a:gd name="connsiteX9" fmla="*/ 68675 w 152400"/>
                <a:gd name="connsiteY9" fmla="*/ 9144 h 238125"/>
                <a:gd name="connsiteX10" fmla="*/ 62484 w 152400"/>
                <a:gd name="connsiteY10" fmla="*/ 7144 h 238125"/>
                <a:gd name="connsiteX11" fmla="*/ 52102 w 152400"/>
                <a:gd name="connsiteY11" fmla="*/ 17716 h 238125"/>
                <a:gd name="connsiteX12" fmla="*/ 51816 w 152400"/>
                <a:gd name="connsiteY12" fmla="*/ 140494 h 238125"/>
                <a:gd name="connsiteX13" fmla="*/ 7144 w 152400"/>
                <a:gd name="connsiteY13" fmla="*/ 209740 h 238125"/>
                <a:gd name="connsiteX14" fmla="*/ 34004 w 152400"/>
                <a:gd name="connsiteY14" fmla="*/ 232600 h 238125"/>
                <a:gd name="connsiteX15" fmla="*/ 56864 w 152400"/>
                <a:gd name="connsiteY15" fmla="*/ 2174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38125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30A76B8-B2AC-44E3-9476-B26D5D17AB7B}"/>
              </a:ext>
            </a:extLst>
          </p:cNvPr>
          <p:cNvGrpSpPr/>
          <p:nvPr/>
        </p:nvGrpSpPr>
        <p:grpSpPr>
          <a:xfrm>
            <a:off x="8177108" y="892968"/>
            <a:ext cx="311085" cy="394145"/>
            <a:chOff x="8177108" y="892968"/>
            <a:chExt cx="311085" cy="394145"/>
          </a:xfrm>
          <a:solidFill>
            <a:schemeClr val="bg1"/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70213E3-F478-45E8-9B3A-2A549972031F}"/>
                </a:ext>
              </a:extLst>
            </p:cNvPr>
            <p:cNvSpPr/>
            <p:nvPr/>
          </p:nvSpPr>
          <p:spPr>
            <a:xfrm>
              <a:off x="8272263" y="957643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532 w 76200"/>
                <a:gd name="connsiteY1" fmla="*/ 7144 h 19050"/>
                <a:gd name="connsiteX2" fmla="*/ 69532 w 76200"/>
                <a:gd name="connsiteY2" fmla="*/ 16764 h 19050"/>
                <a:gd name="connsiteX3" fmla="*/ 7144 w 76200"/>
                <a:gd name="connsiteY3" fmla="*/ 16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45D45E-3C71-4DCC-8AC4-F7CD4D7AD0EA}"/>
                </a:ext>
              </a:extLst>
            </p:cNvPr>
            <p:cNvSpPr/>
            <p:nvPr/>
          </p:nvSpPr>
          <p:spPr>
            <a:xfrm>
              <a:off x="8177108" y="892968"/>
              <a:ext cx="238125" cy="342900"/>
            </a:xfrm>
            <a:custGeom>
              <a:avLst/>
              <a:gdLst>
                <a:gd name="connsiteX0" fmla="*/ 123158 w 238125"/>
                <a:gd name="connsiteY0" fmla="*/ 239363 h 342900"/>
                <a:gd name="connsiteX1" fmla="*/ 134588 w 238125"/>
                <a:gd name="connsiteY1" fmla="*/ 227838 h 342900"/>
                <a:gd name="connsiteX2" fmla="*/ 232315 w 238125"/>
                <a:gd name="connsiteY2" fmla="*/ 227838 h 342900"/>
                <a:gd name="connsiteX3" fmla="*/ 232315 w 238125"/>
                <a:gd name="connsiteY3" fmla="*/ 18669 h 342900"/>
                <a:gd name="connsiteX4" fmla="*/ 220789 w 238125"/>
                <a:gd name="connsiteY4" fmla="*/ 7144 h 342900"/>
                <a:gd name="connsiteX5" fmla="*/ 18669 w 238125"/>
                <a:gd name="connsiteY5" fmla="*/ 7144 h 342900"/>
                <a:gd name="connsiteX6" fmla="*/ 7144 w 238125"/>
                <a:gd name="connsiteY6" fmla="*/ 18669 h 342900"/>
                <a:gd name="connsiteX7" fmla="*/ 7144 w 238125"/>
                <a:gd name="connsiteY7" fmla="*/ 325565 h 342900"/>
                <a:gd name="connsiteX8" fmla="*/ 18669 w 238125"/>
                <a:gd name="connsiteY8" fmla="*/ 337090 h 342900"/>
                <a:gd name="connsiteX9" fmla="*/ 123063 w 238125"/>
                <a:gd name="connsiteY9" fmla="*/ 337090 h 342900"/>
                <a:gd name="connsiteX10" fmla="*/ 123063 w 238125"/>
                <a:gd name="connsiteY10" fmla="*/ 239363 h 342900"/>
                <a:gd name="connsiteX11" fmla="*/ 123158 w 238125"/>
                <a:gd name="connsiteY11" fmla="*/ 239363 h 342900"/>
                <a:gd name="connsiteX12" fmla="*/ 102298 w 238125"/>
                <a:gd name="connsiteY12" fmla="*/ 104489 h 342900"/>
                <a:gd name="connsiteX13" fmla="*/ 102298 w 238125"/>
                <a:gd name="connsiteY13" fmla="*/ 159258 h 342900"/>
                <a:gd name="connsiteX14" fmla="*/ 70581 w 238125"/>
                <a:gd name="connsiteY14" fmla="*/ 193834 h 342900"/>
                <a:gd name="connsiteX15" fmla="*/ 34100 w 238125"/>
                <a:gd name="connsiteY15" fmla="*/ 157639 h 342900"/>
                <a:gd name="connsiteX16" fmla="*/ 64198 w 238125"/>
                <a:gd name="connsiteY16" fmla="*/ 126016 h 342900"/>
                <a:gd name="connsiteX17" fmla="*/ 79343 w 238125"/>
                <a:gd name="connsiteY17" fmla="*/ 127635 h 342900"/>
                <a:gd name="connsiteX18" fmla="*/ 79343 w 238125"/>
                <a:gd name="connsiteY18" fmla="*/ 60293 h 342900"/>
                <a:gd name="connsiteX19" fmla="*/ 90868 w 238125"/>
                <a:gd name="connsiteY19" fmla="*/ 48768 h 342900"/>
                <a:gd name="connsiteX20" fmla="*/ 176308 w 238125"/>
                <a:gd name="connsiteY20" fmla="*/ 48768 h 342900"/>
                <a:gd name="connsiteX21" fmla="*/ 187833 w 238125"/>
                <a:gd name="connsiteY21" fmla="*/ 60293 h 342900"/>
                <a:gd name="connsiteX22" fmla="*/ 187833 w 238125"/>
                <a:gd name="connsiteY22" fmla="*/ 159353 h 342900"/>
                <a:gd name="connsiteX23" fmla="*/ 157067 w 238125"/>
                <a:gd name="connsiteY23" fmla="*/ 193834 h 342900"/>
                <a:gd name="connsiteX24" fmla="*/ 119634 w 238125"/>
                <a:gd name="connsiteY24" fmla="*/ 157067 h 342900"/>
                <a:gd name="connsiteX25" fmla="*/ 151257 w 238125"/>
                <a:gd name="connsiteY25" fmla="*/ 125921 h 342900"/>
                <a:gd name="connsiteX26" fmla="*/ 164878 w 238125"/>
                <a:gd name="connsiteY26" fmla="*/ 127730 h 342900"/>
                <a:gd name="connsiteX27" fmla="*/ 164878 w 238125"/>
                <a:gd name="connsiteY27" fmla="*/ 104584 h 342900"/>
                <a:gd name="connsiteX28" fmla="*/ 102298 w 238125"/>
                <a:gd name="connsiteY28" fmla="*/ 104489 h 342900"/>
                <a:gd name="connsiteX29" fmla="*/ 102298 w 238125"/>
                <a:gd name="connsiteY29" fmla="*/ 1044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125" h="342900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9CF7253-F122-4CFF-A0D9-1474DC5C40F2}"/>
                </a:ext>
              </a:extLst>
            </p:cNvPr>
            <p:cNvSpPr/>
            <p:nvPr/>
          </p:nvSpPr>
          <p:spPr>
            <a:xfrm>
              <a:off x="8250068" y="944213"/>
              <a:ext cx="238125" cy="342900"/>
            </a:xfrm>
            <a:custGeom>
              <a:avLst/>
              <a:gdLst>
                <a:gd name="connsiteX0" fmla="*/ 182406 w 238125"/>
                <a:gd name="connsiteY0" fmla="*/ 7144 h 342900"/>
                <a:gd name="connsiteX1" fmla="*/ 182406 w 238125"/>
                <a:gd name="connsiteY1" fmla="*/ 188214 h 342900"/>
                <a:gd name="connsiteX2" fmla="*/ 178882 w 238125"/>
                <a:gd name="connsiteY2" fmla="*/ 196310 h 342900"/>
                <a:gd name="connsiteX3" fmla="*/ 69725 w 238125"/>
                <a:gd name="connsiteY3" fmla="*/ 305467 h 342900"/>
                <a:gd name="connsiteX4" fmla="*/ 61629 w 238125"/>
                <a:gd name="connsiteY4" fmla="*/ 308801 h 342900"/>
                <a:gd name="connsiteX5" fmla="*/ 7146 w 238125"/>
                <a:gd name="connsiteY5" fmla="*/ 308801 h 342900"/>
                <a:gd name="connsiteX6" fmla="*/ 7146 w 238125"/>
                <a:gd name="connsiteY6" fmla="*/ 325088 h 342900"/>
                <a:gd name="connsiteX7" fmla="*/ 18480 w 238125"/>
                <a:gd name="connsiteY7" fmla="*/ 337090 h 342900"/>
                <a:gd name="connsiteX8" fmla="*/ 220792 w 238125"/>
                <a:gd name="connsiteY8" fmla="*/ 337090 h 342900"/>
                <a:gd name="connsiteX9" fmla="*/ 232317 w 238125"/>
                <a:gd name="connsiteY9" fmla="*/ 325565 h 342900"/>
                <a:gd name="connsiteX10" fmla="*/ 232317 w 238125"/>
                <a:gd name="connsiteY10" fmla="*/ 18669 h 342900"/>
                <a:gd name="connsiteX11" fmla="*/ 220792 w 238125"/>
                <a:gd name="connsiteY11" fmla="*/ 7144 h 342900"/>
                <a:gd name="connsiteX12" fmla="*/ 182406 w 238125"/>
                <a:gd name="connsiteY12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342900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F443736-D88A-4EC2-B494-C4BE078199D3}"/>
                </a:ext>
              </a:extLst>
            </p:cNvPr>
            <p:cNvSpPr/>
            <p:nvPr/>
          </p:nvSpPr>
          <p:spPr>
            <a:xfrm>
              <a:off x="8227210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445927A-8A53-452F-9211-6E829D0410AF}"/>
                </a:ext>
              </a:extLst>
            </p:cNvPr>
            <p:cNvSpPr/>
            <p:nvPr/>
          </p:nvSpPr>
          <p:spPr>
            <a:xfrm>
              <a:off x="8312459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330889C-0735-4646-96CF-E8BF34D91689}"/>
                </a:ext>
              </a:extLst>
            </p:cNvPr>
            <p:cNvSpPr/>
            <p:nvPr/>
          </p:nvSpPr>
          <p:spPr>
            <a:xfrm>
              <a:off x="8316078" y="1136618"/>
              <a:ext cx="76200" cy="76200"/>
            </a:xfrm>
            <a:custGeom>
              <a:avLst/>
              <a:gdLst>
                <a:gd name="connsiteX0" fmla="*/ 7144 w 76200"/>
                <a:gd name="connsiteY0" fmla="*/ 77057 h 76200"/>
                <a:gd name="connsiteX1" fmla="*/ 77057 w 76200"/>
                <a:gd name="connsiteY1" fmla="*/ 7144 h 76200"/>
                <a:gd name="connsiteX2" fmla="*/ 77057 w 76200"/>
                <a:gd name="connsiteY2" fmla="*/ 7144 h 76200"/>
                <a:gd name="connsiteX3" fmla="*/ 7144 w 76200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83C787F-70A5-4FDC-A06A-67A0C1D43548}"/>
              </a:ext>
            </a:extLst>
          </p:cNvPr>
          <p:cNvGrpSpPr/>
          <p:nvPr/>
        </p:nvGrpSpPr>
        <p:grpSpPr>
          <a:xfrm>
            <a:off x="2096274" y="1561337"/>
            <a:ext cx="390525" cy="390525"/>
            <a:chOff x="2096274" y="1561337"/>
            <a:chExt cx="390525" cy="390525"/>
          </a:xfrm>
          <a:solidFill>
            <a:schemeClr val="bg1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9A99023-3949-47BD-A37D-C3CFF183A3BE}"/>
                </a:ext>
              </a:extLst>
            </p:cNvPr>
            <p:cNvSpPr/>
            <p:nvPr/>
          </p:nvSpPr>
          <p:spPr>
            <a:xfrm>
              <a:off x="2096274" y="1561337"/>
              <a:ext cx="390525" cy="390525"/>
            </a:xfrm>
            <a:custGeom>
              <a:avLst/>
              <a:gdLst>
                <a:gd name="connsiteX0" fmla="*/ 376692 w 390525"/>
                <a:gd name="connsiteY0" fmla="*/ 342900 h 390525"/>
                <a:gd name="connsiteX1" fmla="*/ 51699 w 390525"/>
                <a:gd name="connsiteY1" fmla="*/ 342900 h 390525"/>
                <a:gd name="connsiteX2" fmla="*/ 51699 w 390525"/>
                <a:gd name="connsiteY2" fmla="*/ 18288 h 390525"/>
                <a:gd name="connsiteX3" fmla="*/ 40555 w 390525"/>
                <a:gd name="connsiteY3" fmla="*/ 7144 h 390525"/>
                <a:gd name="connsiteX4" fmla="*/ 18552 w 390525"/>
                <a:gd name="connsiteY4" fmla="*/ 7144 h 390525"/>
                <a:gd name="connsiteX5" fmla="*/ 7218 w 390525"/>
                <a:gd name="connsiteY5" fmla="*/ 17050 h 390525"/>
                <a:gd name="connsiteX6" fmla="*/ 18267 w 390525"/>
                <a:gd name="connsiteY6" fmla="*/ 29432 h 390525"/>
                <a:gd name="connsiteX7" fmla="*/ 29411 w 390525"/>
                <a:gd name="connsiteY7" fmla="*/ 29432 h 390525"/>
                <a:gd name="connsiteX8" fmla="*/ 29411 w 390525"/>
                <a:gd name="connsiteY8" fmla="*/ 74009 h 390525"/>
                <a:gd name="connsiteX9" fmla="*/ 18552 w 390525"/>
                <a:gd name="connsiteY9" fmla="*/ 74009 h 390525"/>
                <a:gd name="connsiteX10" fmla="*/ 7218 w 390525"/>
                <a:gd name="connsiteY10" fmla="*/ 83915 h 390525"/>
                <a:gd name="connsiteX11" fmla="*/ 18267 w 390525"/>
                <a:gd name="connsiteY11" fmla="*/ 96298 h 390525"/>
                <a:gd name="connsiteX12" fmla="*/ 29411 w 390525"/>
                <a:gd name="connsiteY12" fmla="*/ 96298 h 390525"/>
                <a:gd name="connsiteX13" fmla="*/ 29411 w 390525"/>
                <a:gd name="connsiteY13" fmla="*/ 140875 h 390525"/>
                <a:gd name="connsiteX14" fmla="*/ 18552 w 390525"/>
                <a:gd name="connsiteY14" fmla="*/ 140875 h 390525"/>
                <a:gd name="connsiteX15" fmla="*/ 7218 w 390525"/>
                <a:gd name="connsiteY15" fmla="*/ 150781 h 390525"/>
                <a:gd name="connsiteX16" fmla="*/ 18267 w 390525"/>
                <a:gd name="connsiteY16" fmla="*/ 163163 h 390525"/>
                <a:gd name="connsiteX17" fmla="*/ 29411 w 390525"/>
                <a:gd name="connsiteY17" fmla="*/ 163163 h 390525"/>
                <a:gd name="connsiteX18" fmla="*/ 29411 w 390525"/>
                <a:gd name="connsiteY18" fmla="*/ 207740 h 390525"/>
                <a:gd name="connsiteX19" fmla="*/ 18552 w 390525"/>
                <a:gd name="connsiteY19" fmla="*/ 207740 h 390525"/>
                <a:gd name="connsiteX20" fmla="*/ 7218 w 390525"/>
                <a:gd name="connsiteY20" fmla="*/ 217646 h 390525"/>
                <a:gd name="connsiteX21" fmla="*/ 18267 w 390525"/>
                <a:gd name="connsiteY21" fmla="*/ 230029 h 390525"/>
                <a:gd name="connsiteX22" fmla="*/ 29411 w 390525"/>
                <a:gd name="connsiteY22" fmla="*/ 230029 h 390525"/>
                <a:gd name="connsiteX23" fmla="*/ 29411 w 390525"/>
                <a:gd name="connsiteY23" fmla="*/ 275368 h 390525"/>
                <a:gd name="connsiteX24" fmla="*/ 18552 w 390525"/>
                <a:gd name="connsiteY24" fmla="*/ 275368 h 390525"/>
                <a:gd name="connsiteX25" fmla="*/ 7218 w 390525"/>
                <a:gd name="connsiteY25" fmla="*/ 285274 h 390525"/>
                <a:gd name="connsiteX26" fmla="*/ 18267 w 390525"/>
                <a:gd name="connsiteY26" fmla="*/ 297656 h 390525"/>
                <a:gd name="connsiteX27" fmla="*/ 29411 w 390525"/>
                <a:gd name="connsiteY27" fmla="*/ 297656 h 390525"/>
                <a:gd name="connsiteX28" fmla="*/ 29411 w 390525"/>
                <a:gd name="connsiteY28" fmla="*/ 342995 h 390525"/>
                <a:gd name="connsiteX29" fmla="*/ 18552 w 390525"/>
                <a:gd name="connsiteY29" fmla="*/ 342995 h 390525"/>
                <a:gd name="connsiteX30" fmla="*/ 7218 w 390525"/>
                <a:gd name="connsiteY30" fmla="*/ 352901 h 390525"/>
                <a:gd name="connsiteX31" fmla="*/ 18267 w 390525"/>
                <a:gd name="connsiteY31" fmla="*/ 365284 h 390525"/>
                <a:gd name="connsiteX32" fmla="*/ 29411 w 390525"/>
                <a:gd name="connsiteY32" fmla="*/ 365284 h 390525"/>
                <a:gd name="connsiteX33" fmla="*/ 29411 w 390525"/>
                <a:gd name="connsiteY33" fmla="*/ 376142 h 390525"/>
                <a:gd name="connsiteX34" fmla="*/ 39317 w 390525"/>
                <a:gd name="connsiteY34" fmla="*/ 387477 h 390525"/>
                <a:gd name="connsiteX35" fmla="*/ 51699 w 390525"/>
                <a:gd name="connsiteY35" fmla="*/ 376428 h 390525"/>
                <a:gd name="connsiteX36" fmla="*/ 51699 w 390525"/>
                <a:gd name="connsiteY36" fmla="*/ 365284 h 390525"/>
                <a:gd name="connsiteX37" fmla="*/ 97038 w 390525"/>
                <a:gd name="connsiteY37" fmla="*/ 365284 h 390525"/>
                <a:gd name="connsiteX38" fmla="*/ 97038 w 390525"/>
                <a:gd name="connsiteY38" fmla="*/ 376142 h 390525"/>
                <a:gd name="connsiteX39" fmla="*/ 106944 w 390525"/>
                <a:gd name="connsiteY39" fmla="*/ 387477 h 390525"/>
                <a:gd name="connsiteX40" fmla="*/ 119327 w 390525"/>
                <a:gd name="connsiteY40" fmla="*/ 376428 h 390525"/>
                <a:gd name="connsiteX41" fmla="*/ 119327 w 390525"/>
                <a:gd name="connsiteY41" fmla="*/ 365284 h 390525"/>
                <a:gd name="connsiteX42" fmla="*/ 163904 w 390525"/>
                <a:gd name="connsiteY42" fmla="*/ 365284 h 390525"/>
                <a:gd name="connsiteX43" fmla="*/ 163904 w 390525"/>
                <a:gd name="connsiteY43" fmla="*/ 376142 h 390525"/>
                <a:gd name="connsiteX44" fmla="*/ 173810 w 390525"/>
                <a:gd name="connsiteY44" fmla="*/ 387477 h 390525"/>
                <a:gd name="connsiteX45" fmla="*/ 186192 w 390525"/>
                <a:gd name="connsiteY45" fmla="*/ 376428 h 390525"/>
                <a:gd name="connsiteX46" fmla="*/ 186192 w 390525"/>
                <a:gd name="connsiteY46" fmla="*/ 365284 h 390525"/>
                <a:gd name="connsiteX47" fmla="*/ 230769 w 390525"/>
                <a:gd name="connsiteY47" fmla="*/ 365284 h 390525"/>
                <a:gd name="connsiteX48" fmla="*/ 230769 w 390525"/>
                <a:gd name="connsiteY48" fmla="*/ 376142 h 390525"/>
                <a:gd name="connsiteX49" fmla="*/ 240675 w 390525"/>
                <a:gd name="connsiteY49" fmla="*/ 387477 h 390525"/>
                <a:gd name="connsiteX50" fmla="*/ 253058 w 390525"/>
                <a:gd name="connsiteY50" fmla="*/ 376428 h 390525"/>
                <a:gd name="connsiteX51" fmla="*/ 253058 w 390525"/>
                <a:gd name="connsiteY51" fmla="*/ 365284 h 390525"/>
                <a:gd name="connsiteX52" fmla="*/ 297635 w 390525"/>
                <a:gd name="connsiteY52" fmla="*/ 365284 h 390525"/>
                <a:gd name="connsiteX53" fmla="*/ 297635 w 390525"/>
                <a:gd name="connsiteY53" fmla="*/ 376142 h 390525"/>
                <a:gd name="connsiteX54" fmla="*/ 307541 w 390525"/>
                <a:gd name="connsiteY54" fmla="*/ 387477 h 390525"/>
                <a:gd name="connsiteX55" fmla="*/ 319923 w 390525"/>
                <a:gd name="connsiteY55" fmla="*/ 376428 h 390525"/>
                <a:gd name="connsiteX56" fmla="*/ 319923 w 390525"/>
                <a:gd name="connsiteY56" fmla="*/ 365284 h 390525"/>
                <a:gd name="connsiteX57" fmla="*/ 365262 w 390525"/>
                <a:gd name="connsiteY57" fmla="*/ 365284 h 390525"/>
                <a:gd name="connsiteX58" fmla="*/ 365262 w 390525"/>
                <a:gd name="connsiteY58" fmla="*/ 376428 h 390525"/>
                <a:gd name="connsiteX59" fmla="*/ 372882 w 390525"/>
                <a:gd name="connsiteY59" fmla="*/ 387001 h 390525"/>
                <a:gd name="connsiteX60" fmla="*/ 387551 w 390525"/>
                <a:gd name="connsiteY60" fmla="*/ 376428 h 390525"/>
                <a:gd name="connsiteX61" fmla="*/ 387551 w 390525"/>
                <a:gd name="connsiteY61" fmla="*/ 353854 h 390525"/>
                <a:gd name="connsiteX62" fmla="*/ 376692 w 390525"/>
                <a:gd name="connsiteY62" fmla="*/ 3429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0525" h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3E40ADE-31FB-40F2-9A3A-9F2A55C79D4D}"/>
                </a:ext>
              </a:extLst>
            </p:cNvPr>
            <p:cNvSpPr/>
            <p:nvPr/>
          </p:nvSpPr>
          <p:spPr>
            <a:xfrm>
              <a:off x="2186169" y="1761934"/>
              <a:ext cx="76200" cy="123825"/>
            </a:xfrm>
            <a:custGeom>
              <a:avLst/>
              <a:gdLst>
                <a:gd name="connsiteX0" fmla="*/ 18288 w 76200"/>
                <a:gd name="connsiteY0" fmla="*/ 120015 h 123825"/>
                <a:gd name="connsiteX1" fmla="*/ 62865 w 76200"/>
                <a:gd name="connsiteY1" fmla="*/ 120015 h 123825"/>
                <a:gd name="connsiteX2" fmla="*/ 74009 w 76200"/>
                <a:gd name="connsiteY2" fmla="*/ 108871 h 123825"/>
                <a:gd name="connsiteX3" fmla="*/ 74009 w 76200"/>
                <a:gd name="connsiteY3" fmla="*/ 18288 h 123825"/>
                <a:gd name="connsiteX4" fmla="*/ 62865 w 76200"/>
                <a:gd name="connsiteY4" fmla="*/ 7144 h 123825"/>
                <a:gd name="connsiteX5" fmla="*/ 18288 w 76200"/>
                <a:gd name="connsiteY5" fmla="*/ 7144 h 123825"/>
                <a:gd name="connsiteX6" fmla="*/ 7144 w 76200"/>
                <a:gd name="connsiteY6" fmla="*/ 18288 h 123825"/>
                <a:gd name="connsiteX7" fmla="*/ 7144 w 76200"/>
                <a:gd name="connsiteY7" fmla="*/ 108966 h 123825"/>
                <a:gd name="connsiteX8" fmla="*/ 18288 w 76200"/>
                <a:gd name="connsiteY8" fmla="*/ 12001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23825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AC72EA6-F716-44C9-BB56-FD50F26F012A}"/>
                </a:ext>
              </a:extLst>
            </p:cNvPr>
            <p:cNvSpPr/>
            <p:nvPr/>
          </p:nvSpPr>
          <p:spPr>
            <a:xfrm>
              <a:off x="2275323" y="1717357"/>
              <a:ext cx="76200" cy="171450"/>
            </a:xfrm>
            <a:custGeom>
              <a:avLst/>
              <a:gdLst>
                <a:gd name="connsiteX0" fmla="*/ 7144 w 76200"/>
                <a:gd name="connsiteY0" fmla="*/ 18288 h 171450"/>
                <a:gd name="connsiteX1" fmla="*/ 7144 w 76200"/>
                <a:gd name="connsiteY1" fmla="*/ 153543 h 171450"/>
                <a:gd name="connsiteX2" fmla="*/ 18288 w 76200"/>
                <a:gd name="connsiteY2" fmla="*/ 164687 h 171450"/>
                <a:gd name="connsiteX3" fmla="*/ 62865 w 76200"/>
                <a:gd name="connsiteY3" fmla="*/ 164687 h 171450"/>
                <a:gd name="connsiteX4" fmla="*/ 74009 w 76200"/>
                <a:gd name="connsiteY4" fmla="*/ 153543 h 171450"/>
                <a:gd name="connsiteX5" fmla="*/ 74009 w 76200"/>
                <a:gd name="connsiteY5" fmla="*/ 18288 h 171450"/>
                <a:gd name="connsiteX6" fmla="*/ 62865 w 76200"/>
                <a:gd name="connsiteY6" fmla="*/ 7144 h 171450"/>
                <a:gd name="connsiteX7" fmla="*/ 18288 w 76200"/>
                <a:gd name="connsiteY7" fmla="*/ 7144 h 171450"/>
                <a:gd name="connsiteX8" fmla="*/ 7144 w 76200"/>
                <a:gd name="connsiteY8" fmla="*/ 18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7145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FE34A93-D5A2-4BFE-8EAD-B6A87F59E7D0}"/>
                </a:ext>
              </a:extLst>
            </p:cNvPr>
            <p:cNvSpPr/>
            <p:nvPr/>
          </p:nvSpPr>
          <p:spPr>
            <a:xfrm>
              <a:off x="2186138" y="1561337"/>
              <a:ext cx="190500" cy="161925"/>
            </a:xfrm>
            <a:custGeom>
              <a:avLst/>
              <a:gdLst>
                <a:gd name="connsiteX0" fmla="*/ 9842 w 190500"/>
                <a:gd name="connsiteY0" fmla="*/ 159258 h 161925"/>
                <a:gd name="connsiteX1" fmla="*/ 25558 w 190500"/>
                <a:gd name="connsiteY1" fmla="*/ 160496 h 161925"/>
                <a:gd name="connsiteX2" fmla="*/ 163195 w 190500"/>
                <a:gd name="connsiteY2" fmla="*/ 42481 h 161925"/>
                <a:gd name="connsiteX3" fmla="*/ 163195 w 190500"/>
                <a:gd name="connsiteY3" fmla="*/ 63818 h 161925"/>
                <a:gd name="connsiteX4" fmla="*/ 168148 w 190500"/>
                <a:gd name="connsiteY4" fmla="*/ 72295 h 161925"/>
                <a:gd name="connsiteX5" fmla="*/ 185483 w 190500"/>
                <a:gd name="connsiteY5" fmla="*/ 62865 h 161925"/>
                <a:gd name="connsiteX6" fmla="*/ 185483 w 190500"/>
                <a:gd name="connsiteY6" fmla="*/ 16669 h 161925"/>
                <a:gd name="connsiteX7" fmla="*/ 175958 w 190500"/>
                <a:gd name="connsiteY7" fmla="*/ 7144 h 161925"/>
                <a:gd name="connsiteX8" fmla="*/ 128809 w 190500"/>
                <a:gd name="connsiteY8" fmla="*/ 7144 h 161925"/>
                <a:gd name="connsiteX9" fmla="*/ 120332 w 190500"/>
                <a:gd name="connsiteY9" fmla="*/ 12097 h 161925"/>
                <a:gd name="connsiteX10" fmla="*/ 129762 w 190500"/>
                <a:gd name="connsiteY10" fmla="*/ 29432 h 161925"/>
                <a:gd name="connsiteX11" fmla="*/ 144240 w 190500"/>
                <a:gd name="connsiteY11" fmla="*/ 29432 h 161925"/>
                <a:gd name="connsiteX12" fmla="*/ 11080 w 190500"/>
                <a:gd name="connsiteY12" fmla="*/ 143542 h 161925"/>
                <a:gd name="connsiteX13" fmla="*/ 9842 w 190500"/>
                <a:gd name="connsiteY13" fmla="*/ 15925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61925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8EB85-75C2-4A3C-8185-DFB7473F3185}"/>
                </a:ext>
              </a:extLst>
            </p:cNvPr>
            <p:cNvSpPr/>
            <p:nvPr/>
          </p:nvSpPr>
          <p:spPr>
            <a:xfrm>
              <a:off x="2353367" y="1605938"/>
              <a:ext cx="95250" cy="276225"/>
            </a:xfrm>
            <a:custGeom>
              <a:avLst/>
              <a:gdLst>
                <a:gd name="connsiteX0" fmla="*/ 40542 w 95250"/>
                <a:gd name="connsiteY0" fmla="*/ 276011 h 276225"/>
                <a:gd name="connsiteX1" fmla="*/ 62830 w 95250"/>
                <a:gd name="connsiteY1" fmla="*/ 276011 h 276225"/>
                <a:gd name="connsiteX2" fmla="*/ 73975 w 95250"/>
                <a:gd name="connsiteY2" fmla="*/ 264866 h 276225"/>
                <a:gd name="connsiteX3" fmla="*/ 73975 w 95250"/>
                <a:gd name="connsiteY3" fmla="*/ 85130 h 276225"/>
                <a:gd name="connsiteX4" fmla="*/ 84928 w 95250"/>
                <a:gd name="connsiteY4" fmla="*/ 85130 h 276225"/>
                <a:gd name="connsiteX5" fmla="*/ 92834 w 95250"/>
                <a:gd name="connsiteY5" fmla="*/ 82082 h 276225"/>
                <a:gd name="connsiteX6" fmla="*/ 94453 w 95250"/>
                <a:gd name="connsiteY6" fmla="*/ 67794 h 276225"/>
                <a:gd name="connsiteX7" fmla="*/ 61021 w 95250"/>
                <a:gd name="connsiteY7" fmla="*/ 11787 h 276225"/>
                <a:gd name="connsiteX8" fmla="*/ 42447 w 95250"/>
                <a:gd name="connsiteY8" fmla="*/ 11787 h 276225"/>
                <a:gd name="connsiteX9" fmla="*/ 9014 w 95250"/>
                <a:gd name="connsiteY9" fmla="*/ 67794 h 276225"/>
                <a:gd name="connsiteX10" fmla="*/ 8443 w 95250"/>
                <a:gd name="connsiteY10" fmla="*/ 79224 h 276225"/>
                <a:gd name="connsiteX11" fmla="*/ 18253 w 95250"/>
                <a:gd name="connsiteY11" fmla="*/ 85130 h 276225"/>
                <a:gd name="connsiteX12" fmla="*/ 29398 w 95250"/>
                <a:gd name="connsiteY12" fmla="*/ 85130 h 276225"/>
                <a:gd name="connsiteX13" fmla="*/ 29398 w 95250"/>
                <a:gd name="connsiteY13" fmla="*/ 264962 h 276225"/>
                <a:gd name="connsiteX14" fmla="*/ 40542 w 95250"/>
                <a:gd name="connsiteY14" fmla="*/ 276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76225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8067EEC3-07BC-4D85-BF1E-AE71AB6E4042}"/>
              </a:ext>
            </a:extLst>
          </p:cNvPr>
          <p:cNvSpPr/>
          <p:nvPr/>
        </p:nvSpPr>
        <p:spPr>
          <a:xfrm>
            <a:off x="1425145" y="1562481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1B124E8-F43C-4DE2-8EDA-15D99D908FFF}"/>
              </a:ext>
            </a:extLst>
          </p:cNvPr>
          <p:cNvGrpSpPr/>
          <p:nvPr/>
        </p:nvGrpSpPr>
        <p:grpSpPr>
          <a:xfrm>
            <a:off x="7476375" y="5547788"/>
            <a:ext cx="369263" cy="392287"/>
            <a:chOff x="7476375" y="5547788"/>
            <a:chExt cx="369263" cy="392287"/>
          </a:xfrm>
          <a:solidFill>
            <a:schemeClr val="bg1"/>
          </a:solidFill>
        </p:grpSpPr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564DFCB0-F010-4836-979E-AC553994972E}"/>
                </a:ext>
              </a:extLst>
            </p:cNvPr>
            <p:cNvSpPr/>
            <p:nvPr/>
          </p:nvSpPr>
          <p:spPr>
            <a:xfrm>
              <a:off x="7476375" y="5547815"/>
              <a:ext cx="276225" cy="190500"/>
            </a:xfrm>
            <a:custGeom>
              <a:avLst/>
              <a:gdLst>
                <a:gd name="connsiteX0" fmla="*/ 276300 w 276225"/>
                <a:gd name="connsiteY0" fmla="*/ 41646 h 190500"/>
                <a:gd name="connsiteX1" fmla="*/ 276300 w 276225"/>
                <a:gd name="connsiteY1" fmla="*/ 41455 h 190500"/>
                <a:gd name="connsiteX2" fmla="*/ 259536 w 276225"/>
                <a:gd name="connsiteY2" fmla="*/ 12689 h 190500"/>
                <a:gd name="connsiteX3" fmla="*/ 244200 w 276225"/>
                <a:gd name="connsiteY3" fmla="*/ 8689 h 190500"/>
                <a:gd name="connsiteX4" fmla="*/ 176668 w 276225"/>
                <a:gd name="connsiteY4" fmla="*/ 47741 h 190500"/>
                <a:gd name="connsiteX5" fmla="*/ 159904 w 276225"/>
                <a:gd name="connsiteY5" fmla="*/ 18786 h 190500"/>
                <a:gd name="connsiteX6" fmla="*/ 144759 w 276225"/>
                <a:gd name="connsiteY6" fmla="*/ 14595 h 190500"/>
                <a:gd name="connsiteX7" fmla="*/ 67416 w 276225"/>
                <a:gd name="connsiteY7" fmla="*/ 59171 h 190500"/>
                <a:gd name="connsiteX8" fmla="*/ 63416 w 276225"/>
                <a:gd name="connsiteY8" fmla="*/ 74507 h 190500"/>
                <a:gd name="connsiteX9" fmla="*/ 80180 w 276225"/>
                <a:gd name="connsiteY9" fmla="*/ 103463 h 190500"/>
                <a:gd name="connsiteX10" fmla="*/ 12648 w 276225"/>
                <a:gd name="connsiteY10" fmla="*/ 142515 h 190500"/>
                <a:gd name="connsiteX11" fmla="*/ 8647 w 276225"/>
                <a:gd name="connsiteY11" fmla="*/ 157660 h 190500"/>
                <a:gd name="connsiteX12" fmla="*/ 23125 w 276225"/>
                <a:gd name="connsiteY12" fmla="*/ 182615 h 190500"/>
                <a:gd name="connsiteX13" fmla="*/ 23316 w 276225"/>
                <a:gd name="connsiteY13" fmla="*/ 182806 h 190500"/>
                <a:gd name="connsiteX14" fmla="*/ 46461 w 276225"/>
                <a:gd name="connsiteY14" fmla="*/ 187283 h 190500"/>
                <a:gd name="connsiteX15" fmla="*/ 270013 w 276225"/>
                <a:gd name="connsiteY15" fmla="*/ 58219 h 190500"/>
                <a:gd name="connsiteX16" fmla="*/ 276300 w 276225"/>
                <a:gd name="connsiteY16" fmla="*/ 41646 h 190500"/>
                <a:gd name="connsiteX17" fmla="*/ 99706 w 276225"/>
                <a:gd name="connsiteY17" fmla="*/ 92223 h 190500"/>
                <a:gd name="connsiteX18" fmla="*/ 88562 w 276225"/>
                <a:gd name="connsiteY18" fmla="*/ 72792 h 190500"/>
                <a:gd name="connsiteX19" fmla="*/ 146474 w 276225"/>
                <a:gd name="connsiteY19" fmla="*/ 39359 h 190500"/>
                <a:gd name="connsiteX20" fmla="*/ 157618 w 276225"/>
                <a:gd name="connsiteY20" fmla="*/ 58790 h 190500"/>
                <a:gd name="connsiteX21" fmla="*/ 99706 w 276225"/>
                <a:gd name="connsiteY21" fmla="*/ 922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190500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CF8EFCA-7126-452D-9F15-06FDA3F1B1C6}"/>
                </a:ext>
              </a:extLst>
            </p:cNvPr>
            <p:cNvSpPr/>
            <p:nvPr/>
          </p:nvSpPr>
          <p:spPr>
            <a:xfrm>
              <a:off x="7526646" y="5681472"/>
              <a:ext cx="247650" cy="190500"/>
            </a:xfrm>
            <a:custGeom>
              <a:avLst/>
              <a:gdLst>
                <a:gd name="connsiteX0" fmla="*/ 246793 w 247650"/>
                <a:gd name="connsiteY0" fmla="*/ 19431 h 190500"/>
                <a:gd name="connsiteX1" fmla="*/ 244030 w 247650"/>
                <a:gd name="connsiteY1" fmla="*/ 10858 h 190500"/>
                <a:gd name="connsiteX2" fmla="*/ 235744 w 247650"/>
                <a:gd name="connsiteY2" fmla="*/ 7144 h 190500"/>
                <a:gd name="connsiteX3" fmla="*/ 121348 w 247650"/>
                <a:gd name="connsiteY3" fmla="*/ 7144 h 190500"/>
                <a:gd name="connsiteX4" fmla="*/ 7144 w 247650"/>
                <a:gd name="connsiteY4" fmla="*/ 73057 h 190500"/>
                <a:gd name="connsiteX5" fmla="*/ 18383 w 247650"/>
                <a:gd name="connsiteY5" fmla="*/ 186214 h 190500"/>
                <a:gd name="connsiteX6" fmla="*/ 60960 w 247650"/>
                <a:gd name="connsiteY6" fmla="*/ 186214 h 190500"/>
                <a:gd name="connsiteX7" fmla="*/ 51054 w 247650"/>
                <a:gd name="connsiteY7" fmla="*/ 86296 h 190500"/>
                <a:gd name="connsiteX8" fmla="*/ 61055 w 247650"/>
                <a:gd name="connsiteY8" fmla="*/ 74104 h 190500"/>
                <a:gd name="connsiteX9" fmla="*/ 73247 w 247650"/>
                <a:gd name="connsiteY9" fmla="*/ 84106 h 190500"/>
                <a:gd name="connsiteX10" fmla="*/ 83439 w 247650"/>
                <a:gd name="connsiteY10" fmla="*/ 186214 h 190500"/>
                <a:gd name="connsiteX11" fmla="*/ 113252 w 247650"/>
                <a:gd name="connsiteY11" fmla="*/ 186214 h 190500"/>
                <a:gd name="connsiteX12" fmla="*/ 113252 w 247650"/>
                <a:gd name="connsiteY12" fmla="*/ 85439 h 190500"/>
                <a:gd name="connsiteX13" fmla="*/ 123158 w 247650"/>
                <a:gd name="connsiteY13" fmla="*/ 74104 h 190500"/>
                <a:gd name="connsiteX14" fmla="*/ 135541 w 247650"/>
                <a:gd name="connsiteY14" fmla="*/ 85154 h 190500"/>
                <a:gd name="connsiteX15" fmla="*/ 135541 w 247650"/>
                <a:gd name="connsiteY15" fmla="*/ 186214 h 190500"/>
                <a:gd name="connsiteX16" fmla="*/ 165354 w 247650"/>
                <a:gd name="connsiteY16" fmla="*/ 186214 h 190500"/>
                <a:gd name="connsiteX17" fmla="*/ 175546 w 247650"/>
                <a:gd name="connsiteY17" fmla="*/ 84106 h 190500"/>
                <a:gd name="connsiteX18" fmla="*/ 187737 w 247650"/>
                <a:gd name="connsiteY18" fmla="*/ 74104 h 190500"/>
                <a:gd name="connsiteX19" fmla="*/ 197739 w 247650"/>
                <a:gd name="connsiteY19" fmla="*/ 86296 h 190500"/>
                <a:gd name="connsiteX20" fmla="*/ 187833 w 247650"/>
                <a:gd name="connsiteY20" fmla="*/ 186214 h 190500"/>
                <a:gd name="connsiteX21" fmla="*/ 230410 w 247650"/>
                <a:gd name="connsiteY21" fmla="*/ 186214 h 190500"/>
                <a:gd name="connsiteX22" fmla="*/ 246793 w 247650"/>
                <a:gd name="connsiteY22" fmla="*/ 1943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9050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A1EF730-DA99-41DA-9934-05F48B0A6D79}"/>
                </a:ext>
              </a:extLst>
            </p:cNvPr>
            <p:cNvSpPr/>
            <p:nvPr/>
          </p:nvSpPr>
          <p:spPr>
            <a:xfrm>
              <a:off x="7539791" y="5882925"/>
              <a:ext cx="219075" cy="57150"/>
            </a:xfrm>
            <a:custGeom>
              <a:avLst/>
              <a:gdLst>
                <a:gd name="connsiteX0" fmla="*/ 10668 w 219075"/>
                <a:gd name="connsiteY0" fmla="*/ 42386 h 57150"/>
                <a:gd name="connsiteX1" fmla="*/ 21717 w 219075"/>
                <a:gd name="connsiteY1" fmla="*/ 52388 h 57150"/>
                <a:gd name="connsiteX2" fmla="*/ 200025 w 219075"/>
                <a:gd name="connsiteY2" fmla="*/ 52388 h 57150"/>
                <a:gd name="connsiteX3" fmla="*/ 211074 w 219075"/>
                <a:gd name="connsiteY3" fmla="*/ 42386 h 57150"/>
                <a:gd name="connsiteX4" fmla="*/ 214503 w 219075"/>
                <a:gd name="connsiteY4" fmla="*/ 7144 h 57150"/>
                <a:gd name="connsiteX5" fmla="*/ 7144 w 219075"/>
                <a:gd name="connsiteY5" fmla="*/ 7144 h 57150"/>
                <a:gd name="connsiteX6" fmla="*/ 10668 w 219075"/>
                <a:gd name="connsiteY6" fmla="*/ 4238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205A04E-E4C6-4351-8484-15DEC243C4EF}"/>
                </a:ext>
              </a:extLst>
            </p:cNvPr>
            <p:cNvSpPr/>
            <p:nvPr/>
          </p:nvSpPr>
          <p:spPr>
            <a:xfrm>
              <a:off x="7788488" y="5614701"/>
              <a:ext cx="57150" cy="28575"/>
            </a:xfrm>
            <a:custGeom>
              <a:avLst/>
              <a:gdLst>
                <a:gd name="connsiteX0" fmla="*/ 40577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0577 w 57150"/>
                <a:gd name="connsiteY4" fmla="*/ 29432 h 28575"/>
                <a:gd name="connsiteX5" fmla="*/ 51721 w 57150"/>
                <a:gd name="connsiteY5" fmla="*/ 18288 h 28575"/>
                <a:gd name="connsiteX6" fmla="*/ 4057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7D68765-0C58-4CCD-8329-D2074CD9F227}"/>
                </a:ext>
              </a:extLst>
            </p:cNvPr>
            <p:cNvSpPr/>
            <p:nvPr/>
          </p:nvSpPr>
          <p:spPr>
            <a:xfrm>
              <a:off x="7766152" y="5659231"/>
              <a:ext cx="57150" cy="57150"/>
            </a:xfrm>
            <a:custGeom>
              <a:avLst/>
              <a:gdLst>
                <a:gd name="connsiteX0" fmla="*/ 26146 w 57150"/>
                <a:gd name="connsiteY0" fmla="*/ 10430 h 57150"/>
                <a:gd name="connsiteX1" fmla="*/ 10430 w 57150"/>
                <a:gd name="connsiteY1" fmla="*/ 10430 h 57150"/>
                <a:gd name="connsiteX2" fmla="*/ 10430 w 57150"/>
                <a:gd name="connsiteY2" fmla="*/ 26146 h 57150"/>
                <a:gd name="connsiteX3" fmla="*/ 32718 w 57150"/>
                <a:gd name="connsiteY3" fmla="*/ 48435 h 57150"/>
                <a:gd name="connsiteX4" fmla="*/ 48435 w 57150"/>
                <a:gd name="connsiteY4" fmla="*/ 48435 h 57150"/>
                <a:gd name="connsiteX5" fmla="*/ 48435 w 57150"/>
                <a:gd name="connsiteY5" fmla="*/ 32718 h 57150"/>
                <a:gd name="connsiteX6" fmla="*/ 26146 w 57150"/>
                <a:gd name="connsiteY6" fmla="*/ 104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48A6F79-864C-417C-8D80-B39FD5867DA1}"/>
                </a:ext>
              </a:extLst>
            </p:cNvPr>
            <p:cNvSpPr/>
            <p:nvPr/>
          </p:nvSpPr>
          <p:spPr>
            <a:xfrm>
              <a:off x="7766152" y="5547788"/>
              <a:ext cx="57150" cy="57150"/>
            </a:xfrm>
            <a:custGeom>
              <a:avLst/>
              <a:gdLst>
                <a:gd name="connsiteX0" fmla="*/ 26146 w 57150"/>
                <a:gd name="connsiteY0" fmla="*/ 48435 h 57150"/>
                <a:gd name="connsiteX1" fmla="*/ 48435 w 57150"/>
                <a:gd name="connsiteY1" fmla="*/ 26146 h 57150"/>
                <a:gd name="connsiteX2" fmla="*/ 48435 w 57150"/>
                <a:gd name="connsiteY2" fmla="*/ 10430 h 57150"/>
                <a:gd name="connsiteX3" fmla="*/ 32718 w 57150"/>
                <a:gd name="connsiteY3" fmla="*/ 10430 h 57150"/>
                <a:gd name="connsiteX4" fmla="*/ 10430 w 57150"/>
                <a:gd name="connsiteY4" fmla="*/ 32718 h 57150"/>
                <a:gd name="connsiteX5" fmla="*/ 10430 w 57150"/>
                <a:gd name="connsiteY5" fmla="*/ 48435 h 57150"/>
                <a:gd name="connsiteX6" fmla="*/ 26146 w 57150"/>
                <a:gd name="connsiteY6" fmla="*/ 48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B5BE1A7-399C-418B-9B61-C163C359FC39}"/>
              </a:ext>
            </a:extLst>
          </p:cNvPr>
          <p:cNvGrpSpPr/>
          <p:nvPr/>
        </p:nvGrpSpPr>
        <p:grpSpPr>
          <a:xfrm>
            <a:off x="2097205" y="4229100"/>
            <a:ext cx="390525" cy="392832"/>
            <a:chOff x="2097205" y="4229100"/>
            <a:chExt cx="390525" cy="392832"/>
          </a:xfrm>
          <a:solidFill>
            <a:schemeClr val="bg1"/>
          </a:solidFill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3289278-014B-4E49-BE0C-3AB0AB7FB924}"/>
                </a:ext>
              </a:extLst>
            </p:cNvPr>
            <p:cNvSpPr/>
            <p:nvPr/>
          </p:nvSpPr>
          <p:spPr>
            <a:xfrm>
              <a:off x="2097205" y="4229100"/>
              <a:ext cx="390525" cy="257175"/>
            </a:xfrm>
            <a:custGeom>
              <a:avLst/>
              <a:gdLst>
                <a:gd name="connsiteX0" fmla="*/ 331946 w 390525"/>
                <a:gd name="connsiteY0" fmla="*/ 81058 h 257175"/>
                <a:gd name="connsiteX1" fmla="*/ 291751 w 390525"/>
                <a:gd name="connsiteY1" fmla="*/ 74104 h 257175"/>
                <a:gd name="connsiteX2" fmla="*/ 197453 w 390525"/>
                <a:gd name="connsiteY2" fmla="*/ 7144 h 257175"/>
                <a:gd name="connsiteX3" fmla="*/ 97727 w 390525"/>
                <a:gd name="connsiteY3" fmla="*/ 97060 h 257175"/>
                <a:gd name="connsiteX4" fmla="*/ 85916 w 390525"/>
                <a:gd name="connsiteY4" fmla="*/ 97060 h 257175"/>
                <a:gd name="connsiteX5" fmla="*/ 7144 w 390525"/>
                <a:gd name="connsiteY5" fmla="*/ 175070 h 257175"/>
                <a:gd name="connsiteX6" fmla="*/ 85916 w 390525"/>
                <a:gd name="connsiteY6" fmla="*/ 253841 h 257175"/>
                <a:gd name="connsiteX7" fmla="*/ 297656 w 390525"/>
                <a:gd name="connsiteY7" fmla="*/ 253841 h 257175"/>
                <a:gd name="connsiteX8" fmla="*/ 387572 w 390525"/>
                <a:gd name="connsiteY8" fmla="*/ 163925 h 257175"/>
                <a:gd name="connsiteX9" fmla="*/ 331946 w 390525"/>
                <a:gd name="connsiteY9" fmla="*/ 8105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25717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DDA868-1590-4815-8593-208A57065D83}"/>
                </a:ext>
              </a:extLst>
            </p:cNvPr>
            <p:cNvSpPr/>
            <p:nvPr/>
          </p:nvSpPr>
          <p:spPr>
            <a:xfrm>
              <a:off x="2349092" y="4498107"/>
              <a:ext cx="104775" cy="123825"/>
            </a:xfrm>
            <a:custGeom>
              <a:avLst/>
              <a:gdLst>
                <a:gd name="connsiteX0" fmla="*/ 8622 w 104775"/>
                <a:gd name="connsiteY0" fmla="*/ 90752 h 123825"/>
                <a:gd name="connsiteX1" fmla="*/ 23862 w 104775"/>
                <a:gd name="connsiteY1" fmla="*/ 94848 h 123825"/>
                <a:gd name="connsiteX2" fmla="*/ 45770 w 104775"/>
                <a:gd name="connsiteY2" fmla="*/ 82179 h 123825"/>
                <a:gd name="connsiteX3" fmla="*/ 45770 w 104775"/>
                <a:gd name="connsiteY3" fmla="*/ 107135 h 123825"/>
                <a:gd name="connsiteX4" fmla="*/ 55676 w 104775"/>
                <a:gd name="connsiteY4" fmla="*/ 118469 h 123825"/>
                <a:gd name="connsiteX5" fmla="*/ 68058 w 104775"/>
                <a:gd name="connsiteY5" fmla="*/ 107420 h 123825"/>
                <a:gd name="connsiteX6" fmla="*/ 68058 w 104775"/>
                <a:gd name="connsiteY6" fmla="*/ 82179 h 123825"/>
                <a:gd name="connsiteX7" fmla="*/ 89966 w 104775"/>
                <a:gd name="connsiteY7" fmla="*/ 94848 h 123825"/>
                <a:gd name="connsiteX8" fmla="*/ 105206 w 104775"/>
                <a:gd name="connsiteY8" fmla="*/ 90752 h 123825"/>
                <a:gd name="connsiteX9" fmla="*/ 101110 w 104775"/>
                <a:gd name="connsiteY9" fmla="*/ 75512 h 123825"/>
                <a:gd name="connsiteX10" fmla="*/ 79203 w 104775"/>
                <a:gd name="connsiteY10" fmla="*/ 62844 h 123825"/>
                <a:gd name="connsiteX11" fmla="*/ 101110 w 104775"/>
                <a:gd name="connsiteY11" fmla="*/ 50175 h 123825"/>
                <a:gd name="connsiteX12" fmla="*/ 105206 w 104775"/>
                <a:gd name="connsiteY12" fmla="*/ 34935 h 123825"/>
                <a:gd name="connsiteX13" fmla="*/ 89966 w 104775"/>
                <a:gd name="connsiteY13" fmla="*/ 30840 h 123825"/>
                <a:gd name="connsiteX14" fmla="*/ 68058 w 104775"/>
                <a:gd name="connsiteY14" fmla="*/ 43508 h 123825"/>
                <a:gd name="connsiteX15" fmla="*/ 68058 w 104775"/>
                <a:gd name="connsiteY15" fmla="*/ 18552 h 123825"/>
                <a:gd name="connsiteX16" fmla="*/ 58152 w 104775"/>
                <a:gd name="connsiteY16" fmla="*/ 7218 h 123825"/>
                <a:gd name="connsiteX17" fmla="*/ 45770 w 104775"/>
                <a:gd name="connsiteY17" fmla="*/ 18267 h 123825"/>
                <a:gd name="connsiteX18" fmla="*/ 45770 w 104775"/>
                <a:gd name="connsiteY18" fmla="*/ 43508 h 123825"/>
                <a:gd name="connsiteX19" fmla="*/ 23862 w 104775"/>
                <a:gd name="connsiteY19" fmla="*/ 30840 h 123825"/>
                <a:gd name="connsiteX20" fmla="*/ 8622 w 104775"/>
                <a:gd name="connsiteY20" fmla="*/ 34935 h 123825"/>
                <a:gd name="connsiteX21" fmla="*/ 12718 w 104775"/>
                <a:gd name="connsiteY21" fmla="*/ 50175 h 123825"/>
                <a:gd name="connsiteX22" fmla="*/ 34625 w 104775"/>
                <a:gd name="connsiteY22" fmla="*/ 62844 h 123825"/>
                <a:gd name="connsiteX23" fmla="*/ 12718 w 104775"/>
                <a:gd name="connsiteY23" fmla="*/ 75512 h 123825"/>
                <a:gd name="connsiteX24" fmla="*/ 8622 w 104775"/>
                <a:gd name="connsiteY24" fmla="*/ 907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12382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B1D004D-CABD-4721-ADEC-289F817380A2}"/>
                </a:ext>
              </a:extLst>
            </p:cNvPr>
            <p:cNvSpPr/>
            <p:nvPr/>
          </p:nvSpPr>
          <p:spPr>
            <a:xfrm>
              <a:off x="2119589" y="4542663"/>
              <a:ext cx="209550" cy="76200"/>
            </a:xfrm>
            <a:custGeom>
              <a:avLst/>
              <a:gdLst>
                <a:gd name="connsiteX0" fmla="*/ 18288 w 209550"/>
                <a:gd name="connsiteY0" fmla="*/ 29432 h 76200"/>
                <a:gd name="connsiteX1" fmla="*/ 175069 w 209550"/>
                <a:gd name="connsiteY1" fmla="*/ 29432 h 76200"/>
                <a:gd name="connsiteX2" fmla="*/ 186214 w 209550"/>
                <a:gd name="connsiteY2" fmla="*/ 40576 h 76200"/>
                <a:gd name="connsiteX3" fmla="*/ 175069 w 209550"/>
                <a:gd name="connsiteY3" fmla="*/ 51721 h 76200"/>
                <a:gd name="connsiteX4" fmla="*/ 163925 w 209550"/>
                <a:gd name="connsiteY4" fmla="*/ 62865 h 76200"/>
                <a:gd name="connsiteX5" fmla="*/ 175069 w 209550"/>
                <a:gd name="connsiteY5" fmla="*/ 74009 h 76200"/>
                <a:gd name="connsiteX6" fmla="*/ 208502 w 209550"/>
                <a:gd name="connsiteY6" fmla="*/ 40576 h 76200"/>
                <a:gd name="connsiteX7" fmla="*/ 175069 w 209550"/>
                <a:gd name="connsiteY7" fmla="*/ 7144 h 76200"/>
                <a:gd name="connsiteX8" fmla="*/ 18288 w 209550"/>
                <a:gd name="connsiteY8" fmla="*/ 7144 h 76200"/>
                <a:gd name="connsiteX9" fmla="*/ 7144 w 209550"/>
                <a:gd name="connsiteY9" fmla="*/ 18288 h 76200"/>
                <a:gd name="connsiteX10" fmla="*/ 18288 w 209550"/>
                <a:gd name="connsiteY10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7620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FB379FE-1C0A-40C8-AFBC-998226D2BADE}"/>
                </a:ext>
              </a:extLst>
            </p:cNvPr>
            <p:cNvSpPr/>
            <p:nvPr/>
          </p:nvSpPr>
          <p:spPr>
            <a:xfrm>
              <a:off x="2119589" y="4498085"/>
              <a:ext cx="123825" cy="28575"/>
            </a:xfrm>
            <a:custGeom>
              <a:avLst/>
              <a:gdLst>
                <a:gd name="connsiteX0" fmla="*/ 18288 w 123825"/>
                <a:gd name="connsiteY0" fmla="*/ 29432 h 28575"/>
                <a:gd name="connsiteX1" fmla="*/ 108204 w 123825"/>
                <a:gd name="connsiteY1" fmla="*/ 29432 h 28575"/>
                <a:gd name="connsiteX2" fmla="*/ 119348 w 123825"/>
                <a:gd name="connsiteY2" fmla="*/ 18288 h 28575"/>
                <a:gd name="connsiteX3" fmla="*/ 108204 w 123825"/>
                <a:gd name="connsiteY3" fmla="*/ 7144 h 28575"/>
                <a:gd name="connsiteX4" fmla="*/ 18288 w 123825"/>
                <a:gd name="connsiteY4" fmla="*/ 7144 h 28575"/>
                <a:gd name="connsiteX5" fmla="*/ 7144 w 123825"/>
                <a:gd name="connsiteY5" fmla="*/ 18288 h 28575"/>
                <a:gd name="connsiteX6" fmla="*/ 18288 w 123825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686CF97-51E8-4E50-9753-1AF23E28B749}"/>
                </a:ext>
              </a:extLst>
            </p:cNvPr>
            <p:cNvSpPr/>
            <p:nvPr/>
          </p:nvSpPr>
          <p:spPr>
            <a:xfrm>
              <a:off x="2254082" y="4498085"/>
              <a:ext cx="76200" cy="28575"/>
            </a:xfrm>
            <a:custGeom>
              <a:avLst/>
              <a:gdLst>
                <a:gd name="connsiteX0" fmla="*/ 62865 w 76200"/>
                <a:gd name="connsiteY0" fmla="*/ 29432 h 28575"/>
                <a:gd name="connsiteX1" fmla="*/ 74009 w 76200"/>
                <a:gd name="connsiteY1" fmla="*/ 18288 h 28575"/>
                <a:gd name="connsiteX2" fmla="*/ 62865 w 76200"/>
                <a:gd name="connsiteY2" fmla="*/ 7144 h 28575"/>
                <a:gd name="connsiteX3" fmla="*/ 18288 w 76200"/>
                <a:gd name="connsiteY3" fmla="*/ 7144 h 28575"/>
                <a:gd name="connsiteX4" fmla="*/ 7144 w 76200"/>
                <a:gd name="connsiteY4" fmla="*/ 18288 h 28575"/>
                <a:gd name="connsiteX5" fmla="*/ 18288 w 76200"/>
                <a:gd name="connsiteY5" fmla="*/ 29432 h 28575"/>
                <a:gd name="connsiteX6" fmla="*/ 62865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AD14127-D7DB-4A55-9954-6B324196978B}"/>
              </a:ext>
            </a:extLst>
          </p:cNvPr>
          <p:cNvGrpSpPr/>
          <p:nvPr/>
        </p:nvGrpSpPr>
        <p:grpSpPr>
          <a:xfrm>
            <a:off x="746465" y="2902362"/>
            <a:ext cx="390525" cy="390525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15461D0-D926-486B-BAD0-7F52B396469E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BFC628-148B-47B4-88BF-627D615048F7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7EE33D-3E4A-4FC8-BFD7-4D3293B69204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75D7E86-451D-4D7C-9482-A254713C3EE0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3F60D68-9B56-485F-9561-0A5FBBF135F3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0E12E85-9A39-4DEA-9010-8F1411A14708}"/>
              </a:ext>
            </a:extLst>
          </p:cNvPr>
          <p:cNvGrpSpPr/>
          <p:nvPr/>
        </p:nvGrpSpPr>
        <p:grpSpPr>
          <a:xfrm>
            <a:off x="1464746" y="902112"/>
            <a:ext cx="295846" cy="390525"/>
            <a:chOff x="1464746" y="902112"/>
            <a:chExt cx="295846" cy="390525"/>
          </a:xfrm>
          <a:solidFill>
            <a:schemeClr val="bg1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ABCAEF4E-6ABB-4687-83DC-C229058842B2}"/>
                </a:ext>
              </a:extLst>
            </p:cNvPr>
            <p:cNvSpPr/>
            <p:nvPr/>
          </p:nvSpPr>
          <p:spPr>
            <a:xfrm>
              <a:off x="1665342" y="908589"/>
              <a:ext cx="95250" cy="95250"/>
            </a:xfrm>
            <a:custGeom>
              <a:avLst/>
              <a:gdLst>
                <a:gd name="connsiteX0" fmla="*/ 7144 w 95250"/>
                <a:gd name="connsiteY0" fmla="*/ 90488 h 95250"/>
                <a:gd name="connsiteX1" fmla="*/ 89725 w 95250"/>
                <a:gd name="connsiteY1" fmla="*/ 90488 h 95250"/>
                <a:gd name="connsiteX2" fmla="*/ 7144 w 95250"/>
                <a:gd name="connsiteY2" fmla="*/ 7144 h 95250"/>
                <a:gd name="connsiteX3" fmla="*/ 7144 w 95250"/>
                <a:gd name="connsiteY3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446F752A-2FCB-4EA1-AE42-86DEB400B406}"/>
                </a:ext>
              </a:extLst>
            </p:cNvPr>
            <p:cNvSpPr/>
            <p:nvPr/>
          </p:nvSpPr>
          <p:spPr>
            <a:xfrm>
              <a:off x="1464746" y="902112"/>
              <a:ext cx="295275" cy="390525"/>
            </a:xfrm>
            <a:custGeom>
              <a:avLst/>
              <a:gdLst>
                <a:gd name="connsiteX0" fmla="*/ 7144 w 295275"/>
                <a:gd name="connsiteY0" fmla="*/ 18288 h 390525"/>
                <a:gd name="connsiteX1" fmla="*/ 7144 w 295275"/>
                <a:gd name="connsiteY1" fmla="*/ 376428 h 390525"/>
                <a:gd name="connsiteX2" fmla="*/ 18288 w 295275"/>
                <a:gd name="connsiteY2" fmla="*/ 387572 h 390525"/>
                <a:gd name="connsiteX3" fmla="*/ 285750 w 295275"/>
                <a:gd name="connsiteY3" fmla="*/ 387572 h 390525"/>
                <a:gd name="connsiteX4" fmla="*/ 296894 w 295275"/>
                <a:gd name="connsiteY4" fmla="*/ 376428 h 390525"/>
                <a:gd name="connsiteX5" fmla="*/ 296894 w 295275"/>
                <a:gd name="connsiteY5" fmla="*/ 119253 h 390525"/>
                <a:gd name="connsiteX6" fmla="*/ 196596 w 295275"/>
                <a:gd name="connsiteY6" fmla="*/ 119253 h 390525"/>
                <a:gd name="connsiteX7" fmla="*/ 185452 w 295275"/>
                <a:gd name="connsiteY7" fmla="*/ 108109 h 390525"/>
                <a:gd name="connsiteX8" fmla="*/ 185452 w 295275"/>
                <a:gd name="connsiteY8" fmla="*/ 7144 h 390525"/>
                <a:gd name="connsiteX9" fmla="*/ 18288 w 295275"/>
                <a:gd name="connsiteY9" fmla="*/ 7144 h 390525"/>
                <a:gd name="connsiteX10" fmla="*/ 7144 w 295275"/>
                <a:gd name="connsiteY10" fmla="*/ 18288 h 390525"/>
                <a:gd name="connsiteX11" fmla="*/ 166021 w 295275"/>
                <a:gd name="connsiteY11" fmla="*/ 167164 h 390525"/>
                <a:gd name="connsiteX12" fmla="*/ 181737 w 295275"/>
                <a:gd name="connsiteY12" fmla="*/ 167164 h 390525"/>
                <a:gd name="connsiteX13" fmla="*/ 196120 w 295275"/>
                <a:gd name="connsiteY13" fmla="*/ 181547 h 390525"/>
                <a:gd name="connsiteX14" fmla="*/ 232791 w 295275"/>
                <a:gd name="connsiteY14" fmla="*/ 144875 h 390525"/>
                <a:gd name="connsiteX15" fmla="*/ 248507 w 295275"/>
                <a:gd name="connsiteY15" fmla="*/ 144875 h 390525"/>
                <a:gd name="connsiteX16" fmla="*/ 248507 w 295275"/>
                <a:gd name="connsiteY16" fmla="*/ 160592 h 390525"/>
                <a:gd name="connsiteX17" fmla="*/ 203930 w 295275"/>
                <a:gd name="connsiteY17" fmla="*/ 205169 h 390525"/>
                <a:gd name="connsiteX18" fmla="*/ 196024 w 295275"/>
                <a:gd name="connsiteY18" fmla="*/ 208407 h 390525"/>
                <a:gd name="connsiteX19" fmla="*/ 188119 w 295275"/>
                <a:gd name="connsiteY19" fmla="*/ 205169 h 390525"/>
                <a:gd name="connsiteX20" fmla="*/ 165830 w 295275"/>
                <a:gd name="connsiteY20" fmla="*/ 182880 h 390525"/>
                <a:gd name="connsiteX21" fmla="*/ 166021 w 295275"/>
                <a:gd name="connsiteY21" fmla="*/ 167164 h 390525"/>
                <a:gd name="connsiteX22" fmla="*/ 173926 w 295275"/>
                <a:gd name="connsiteY22" fmla="*/ 230696 h 390525"/>
                <a:gd name="connsiteX23" fmla="*/ 240792 w 295275"/>
                <a:gd name="connsiteY23" fmla="*/ 230696 h 390525"/>
                <a:gd name="connsiteX24" fmla="*/ 251936 w 295275"/>
                <a:gd name="connsiteY24" fmla="*/ 241840 h 390525"/>
                <a:gd name="connsiteX25" fmla="*/ 240792 w 295275"/>
                <a:gd name="connsiteY25" fmla="*/ 252984 h 390525"/>
                <a:gd name="connsiteX26" fmla="*/ 173926 w 295275"/>
                <a:gd name="connsiteY26" fmla="*/ 252984 h 390525"/>
                <a:gd name="connsiteX27" fmla="*/ 162782 w 295275"/>
                <a:gd name="connsiteY27" fmla="*/ 241840 h 390525"/>
                <a:gd name="connsiteX28" fmla="*/ 173926 w 295275"/>
                <a:gd name="connsiteY28" fmla="*/ 230696 h 390525"/>
                <a:gd name="connsiteX29" fmla="*/ 173926 w 295275"/>
                <a:gd name="connsiteY29" fmla="*/ 275273 h 390525"/>
                <a:gd name="connsiteX30" fmla="*/ 240792 w 295275"/>
                <a:gd name="connsiteY30" fmla="*/ 275273 h 390525"/>
                <a:gd name="connsiteX31" fmla="*/ 251936 w 295275"/>
                <a:gd name="connsiteY31" fmla="*/ 286417 h 390525"/>
                <a:gd name="connsiteX32" fmla="*/ 240792 w 295275"/>
                <a:gd name="connsiteY32" fmla="*/ 297561 h 390525"/>
                <a:gd name="connsiteX33" fmla="*/ 173926 w 295275"/>
                <a:gd name="connsiteY33" fmla="*/ 297561 h 390525"/>
                <a:gd name="connsiteX34" fmla="*/ 162782 w 295275"/>
                <a:gd name="connsiteY34" fmla="*/ 286417 h 390525"/>
                <a:gd name="connsiteX35" fmla="*/ 173926 w 295275"/>
                <a:gd name="connsiteY35" fmla="*/ 275273 h 390525"/>
                <a:gd name="connsiteX36" fmla="*/ 59817 w 295275"/>
                <a:gd name="connsiteY36" fmla="*/ 154591 h 390525"/>
                <a:gd name="connsiteX37" fmla="*/ 59817 w 295275"/>
                <a:gd name="connsiteY37" fmla="*/ 138875 h 390525"/>
                <a:gd name="connsiteX38" fmla="*/ 75533 w 295275"/>
                <a:gd name="connsiteY38" fmla="*/ 138875 h 390525"/>
                <a:gd name="connsiteX39" fmla="*/ 95917 w 295275"/>
                <a:gd name="connsiteY39" fmla="*/ 159258 h 390525"/>
                <a:gd name="connsiteX40" fmla="*/ 116300 w 295275"/>
                <a:gd name="connsiteY40" fmla="*/ 138875 h 390525"/>
                <a:gd name="connsiteX41" fmla="*/ 132016 w 295275"/>
                <a:gd name="connsiteY41" fmla="*/ 138875 h 390525"/>
                <a:gd name="connsiteX42" fmla="*/ 132016 w 295275"/>
                <a:gd name="connsiteY42" fmla="*/ 154591 h 390525"/>
                <a:gd name="connsiteX43" fmla="*/ 111633 w 295275"/>
                <a:gd name="connsiteY43" fmla="*/ 174974 h 390525"/>
                <a:gd name="connsiteX44" fmla="*/ 132016 w 295275"/>
                <a:gd name="connsiteY44" fmla="*/ 195358 h 390525"/>
                <a:gd name="connsiteX45" fmla="*/ 132016 w 295275"/>
                <a:gd name="connsiteY45" fmla="*/ 211074 h 390525"/>
                <a:gd name="connsiteX46" fmla="*/ 116300 w 295275"/>
                <a:gd name="connsiteY46" fmla="*/ 211074 h 390525"/>
                <a:gd name="connsiteX47" fmla="*/ 95917 w 295275"/>
                <a:gd name="connsiteY47" fmla="*/ 190691 h 390525"/>
                <a:gd name="connsiteX48" fmla="*/ 75533 w 295275"/>
                <a:gd name="connsiteY48" fmla="*/ 211074 h 390525"/>
                <a:gd name="connsiteX49" fmla="*/ 59817 w 295275"/>
                <a:gd name="connsiteY49" fmla="*/ 211074 h 390525"/>
                <a:gd name="connsiteX50" fmla="*/ 59817 w 295275"/>
                <a:gd name="connsiteY50" fmla="*/ 195358 h 390525"/>
                <a:gd name="connsiteX51" fmla="*/ 80200 w 295275"/>
                <a:gd name="connsiteY51" fmla="*/ 174974 h 390525"/>
                <a:gd name="connsiteX52" fmla="*/ 59817 w 295275"/>
                <a:gd name="connsiteY52" fmla="*/ 154591 h 390525"/>
                <a:gd name="connsiteX53" fmla="*/ 62484 w 295275"/>
                <a:gd name="connsiteY53" fmla="*/ 230696 h 390525"/>
                <a:gd name="connsiteX54" fmla="*/ 129349 w 295275"/>
                <a:gd name="connsiteY54" fmla="*/ 230696 h 390525"/>
                <a:gd name="connsiteX55" fmla="*/ 140494 w 295275"/>
                <a:gd name="connsiteY55" fmla="*/ 241840 h 390525"/>
                <a:gd name="connsiteX56" fmla="*/ 129349 w 295275"/>
                <a:gd name="connsiteY56" fmla="*/ 252984 h 390525"/>
                <a:gd name="connsiteX57" fmla="*/ 62484 w 295275"/>
                <a:gd name="connsiteY57" fmla="*/ 252984 h 390525"/>
                <a:gd name="connsiteX58" fmla="*/ 51340 w 295275"/>
                <a:gd name="connsiteY58" fmla="*/ 241840 h 390525"/>
                <a:gd name="connsiteX59" fmla="*/ 62484 w 295275"/>
                <a:gd name="connsiteY59" fmla="*/ 230696 h 390525"/>
                <a:gd name="connsiteX60" fmla="*/ 62484 w 295275"/>
                <a:gd name="connsiteY60" fmla="*/ 275273 h 390525"/>
                <a:gd name="connsiteX61" fmla="*/ 129349 w 295275"/>
                <a:gd name="connsiteY61" fmla="*/ 275273 h 390525"/>
                <a:gd name="connsiteX62" fmla="*/ 140494 w 295275"/>
                <a:gd name="connsiteY62" fmla="*/ 286417 h 390525"/>
                <a:gd name="connsiteX63" fmla="*/ 129349 w 295275"/>
                <a:gd name="connsiteY63" fmla="*/ 297561 h 390525"/>
                <a:gd name="connsiteX64" fmla="*/ 62484 w 295275"/>
                <a:gd name="connsiteY64" fmla="*/ 297561 h 390525"/>
                <a:gd name="connsiteX65" fmla="*/ 51340 w 295275"/>
                <a:gd name="connsiteY65" fmla="*/ 286417 h 390525"/>
                <a:gd name="connsiteX66" fmla="*/ 62484 w 295275"/>
                <a:gd name="connsiteY66" fmla="*/ 275273 h 390525"/>
                <a:gd name="connsiteX67" fmla="*/ 62484 w 295275"/>
                <a:gd name="connsiteY67" fmla="*/ 319850 h 390525"/>
                <a:gd name="connsiteX68" fmla="*/ 129349 w 295275"/>
                <a:gd name="connsiteY68" fmla="*/ 319850 h 390525"/>
                <a:gd name="connsiteX69" fmla="*/ 140494 w 295275"/>
                <a:gd name="connsiteY69" fmla="*/ 330994 h 390525"/>
                <a:gd name="connsiteX70" fmla="*/ 129349 w 295275"/>
                <a:gd name="connsiteY70" fmla="*/ 342138 h 390525"/>
                <a:gd name="connsiteX71" fmla="*/ 62484 w 295275"/>
                <a:gd name="connsiteY71" fmla="*/ 342138 h 390525"/>
                <a:gd name="connsiteX72" fmla="*/ 51340 w 295275"/>
                <a:gd name="connsiteY72" fmla="*/ 330994 h 390525"/>
                <a:gd name="connsiteX73" fmla="*/ 62484 w 295275"/>
                <a:gd name="connsiteY73" fmla="*/ 3198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5275" h="39052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9496F252-D395-4358-8B3B-DA46F07C5288}"/>
              </a:ext>
            </a:extLst>
          </p:cNvPr>
          <p:cNvGrpSpPr/>
          <p:nvPr/>
        </p:nvGrpSpPr>
        <p:grpSpPr>
          <a:xfrm>
            <a:off x="4105742" y="3611499"/>
            <a:ext cx="390525" cy="302323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3A902B61-308D-4B05-9B8E-90F228D9DC45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0AFDDBE-8FFD-409D-A7E0-1596811AE05D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B8AEE74-7569-4573-8575-E93CE1012A65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C623B431-9CED-470D-9569-F7CE2575EDA4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147E90A-A1D3-4A38-AC23-7815340FE16D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E423C3E7-D808-4F66-A11F-99F9DC186D93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BF156F5-AD48-45ED-B800-611881BF2DA5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48B6A4A6-EB24-4367-97FC-1E7A09750698}"/>
              </a:ext>
            </a:extLst>
          </p:cNvPr>
          <p:cNvGrpSpPr/>
          <p:nvPr/>
        </p:nvGrpSpPr>
        <p:grpSpPr>
          <a:xfrm>
            <a:off x="5456094" y="4231576"/>
            <a:ext cx="385103" cy="381000"/>
            <a:chOff x="5456094" y="4231576"/>
            <a:chExt cx="385103" cy="381000"/>
          </a:xfrm>
          <a:solidFill>
            <a:schemeClr val="bg1"/>
          </a:solidFill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25E35D9B-54DE-44AC-AC89-D3D5D82A306D}"/>
                </a:ext>
              </a:extLst>
            </p:cNvPr>
            <p:cNvSpPr/>
            <p:nvPr/>
          </p:nvSpPr>
          <p:spPr>
            <a:xfrm>
              <a:off x="5603072" y="4422485"/>
              <a:ext cx="238125" cy="180975"/>
            </a:xfrm>
            <a:custGeom>
              <a:avLst/>
              <a:gdLst>
                <a:gd name="connsiteX0" fmla="*/ 155162 w 238125"/>
                <a:gd name="connsiteY0" fmla="*/ 69504 h 180975"/>
                <a:gd name="connsiteX1" fmla="*/ 7144 w 238125"/>
                <a:gd name="connsiteY1" fmla="*/ 37977 h 180975"/>
                <a:gd name="connsiteX2" fmla="*/ 12287 w 238125"/>
                <a:gd name="connsiteY2" fmla="*/ 178185 h 180975"/>
                <a:gd name="connsiteX3" fmla="*/ 182404 w 238125"/>
                <a:gd name="connsiteY3" fmla="*/ 178185 h 180975"/>
                <a:gd name="connsiteX4" fmla="*/ 240125 w 238125"/>
                <a:gd name="connsiteY4" fmla="*/ 120463 h 180975"/>
                <a:gd name="connsiteX5" fmla="*/ 155162 w 238125"/>
                <a:gd name="connsiteY5" fmla="*/ 695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8097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A56C46E-C426-4AFB-9363-B78CDEE0B82D}"/>
                </a:ext>
              </a:extLst>
            </p:cNvPr>
            <p:cNvSpPr/>
            <p:nvPr/>
          </p:nvSpPr>
          <p:spPr>
            <a:xfrm>
              <a:off x="5638220" y="4269485"/>
              <a:ext cx="76200" cy="114300"/>
            </a:xfrm>
            <a:custGeom>
              <a:avLst/>
              <a:gdLst>
                <a:gd name="connsiteX0" fmla="*/ 32004 w 76200"/>
                <a:gd name="connsiteY0" fmla="*/ 108204 h 114300"/>
                <a:gd name="connsiteX1" fmla="*/ 62960 w 76200"/>
                <a:gd name="connsiteY1" fmla="*/ 108204 h 114300"/>
                <a:gd name="connsiteX2" fmla="*/ 74866 w 76200"/>
                <a:gd name="connsiteY2" fmla="*/ 96298 h 114300"/>
                <a:gd name="connsiteX3" fmla="*/ 74866 w 76200"/>
                <a:gd name="connsiteY3" fmla="*/ 74581 h 114300"/>
                <a:gd name="connsiteX4" fmla="*/ 73057 w 76200"/>
                <a:gd name="connsiteY4" fmla="*/ 70390 h 114300"/>
                <a:gd name="connsiteX5" fmla="*/ 51816 w 76200"/>
                <a:gd name="connsiteY5" fmla="*/ 77819 h 114300"/>
                <a:gd name="connsiteX6" fmla="*/ 51816 w 76200"/>
                <a:gd name="connsiteY6" fmla="*/ 83629 h 114300"/>
                <a:gd name="connsiteX7" fmla="*/ 50292 w 76200"/>
                <a:gd name="connsiteY7" fmla="*/ 85154 h 114300"/>
                <a:gd name="connsiteX8" fmla="*/ 31813 w 76200"/>
                <a:gd name="connsiteY8" fmla="*/ 85154 h 114300"/>
                <a:gd name="connsiteX9" fmla="*/ 30289 w 76200"/>
                <a:gd name="connsiteY9" fmla="*/ 83629 h 114300"/>
                <a:gd name="connsiteX10" fmla="*/ 30289 w 76200"/>
                <a:gd name="connsiteY10" fmla="*/ 31718 h 114300"/>
                <a:gd name="connsiteX11" fmla="*/ 31813 w 76200"/>
                <a:gd name="connsiteY11" fmla="*/ 30194 h 114300"/>
                <a:gd name="connsiteX12" fmla="*/ 50387 w 76200"/>
                <a:gd name="connsiteY12" fmla="*/ 30194 h 114300"/>
                <a:gd name="connsiteX13" fmla="*/ 51911 w 76200"/>
                <a:gd name="connsiteY13" fmla="*/ 31718 h 114300"/>
                <a:gd name="connsiteX14" fmla="*/ 51911 w 76200"/>
                <a:gd name="connsiteY14" fmla="*/ 35147 h 114300"/>
                <a:gd name="connsiteX15" fmla="*/ 62865 w 76200"/>
                <a:gd name="connsiteY15" fmla="*/ 47054 h 114300"/>
                <a:gd name="connsiteX16" fmla="*/ 74866 w 76200"/>
                <a:gd name="connsiteY16" fmla="*/ 35433 h 114300"/>
                <a:gd name="connsiteX17" fmla="*/ 74866 w 76200"/>
                <a:gd name="connsiteY17" fmla="*/ 31909 h 114300"/>
                <a:gd name="connsiteX18" fmla="*/ 50102 w 76200"/>
                <a:gd name="connsiteY18" fmla="*/ 7144 h 114300"/>
                <a:gd name="connsiteX19" fmla="*/ 31909 w 76200"/>
                <a:gd name="connsiteY19" fmla="*/ 7144 h 114300"/>
                <a:gd name="connsiteX20" fmla="*/ 7144 w 76200"/>
                <a:gd name="connsiteY20" fmla="*/ 31909 h 114300"/>
                <a:gd name="connsiteX21" fmla="*/ 7144 w 76200"/>
                <a:gd name="connsiteY21" fmla="*/ 83534 h 114300"/>
                <a:gd name="connsiteX22" fmla="*/ 32004 w 76200"/>
                <a:gd name="connsiteY22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" h="1143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0D7B705-6330-4404-A5FC-05FABC45A373}"/>
                </a:ext>
              </a:extLst>
            </p:cNvPr>
            <p:cNvSpPr/>
            <p:nvPr/>
          </p:nvSpPr>
          <p:spPr>
            <a:xfrm>
              <a:off x="5545541" y="4370546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1623 w 38100"/>
                <a:gd name="connsiteY1" fmla="*/ 7144 h 38100"/>
                <a:gd name="connsiteX2" fmla="*/ 31623 w 38100"/>
                <a:gd name="connsiteY2" fmla="*/ 35338 h 38100"/>
                <a:gd name="connsiteX3" fmla="*/ 7144 w 38100"/>
                <a:gd name="connsiteY3" fmla="*/ 35338 h 38100"/>
                <a:gd name="connsiteX4" fmla="*/ 7144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C1933F3-4623-4599-9BFB-73D20D2DE9EC}"/>
                </a:ext>
              </a:extLst>
            </p:cNvPr>
            <p:cNvSpPr/>
            <p:nvPr/>
          </p:nvSpPr>
          <p:spPr>
            <a:xfrm>
              <a:off x="5456094" y="4231576"/>
              <a:ext cx="161925" cy="381000"/>
            </a:xfrm>
            <a:custGeom>
              <a:avLst/>
              <a:gdLst>
                <a:gd name="connsiteX0" fmla="*/ 125738 w 161925"/>
                <a:gd name="connsiteY0" fmla="*/ 236029 h 381000"/>
                <a:gd name="connsiteX1" fmla="*/ 120404 w 161925"/>
                <a:gd name="connsiteY1" fmla="*/ 226219 h 381000"/>
                <a:gd name="connsiteX2" fmla="*/ 120404 w 161925"/>
                <a:gd name="connsiteY2" fmla="*/ 197358 h 381000"/>
                <a:gd name="connsiteX3" fmla="*/ 95924 w 161925"/>
                <a:gd name="connsiteY3" fmla="*/ 197358 h 381000"/>
                <a:gd name="connsiteX4" fmla="*/ 95924 w 161925"/>
                <a:gd name="connsiteY4" fmla="*/ 251365 h 381000"/>
                <a:gd name="connsiteX5" fmla="*/ 135168 w 161925"/>
                <a:gd name="connsiteY5" fmla="*/ 303943 h 381000"/>
                <a:gd name="connsiteX6" fmla="*/ 86971 w 161925"/>
                <a:gd name="connsiteY6" fmla="*/ 352234 h 381000"/>
                <a:gd name="connsiteX7" fmla="*/ 33536 w 161925"/>
                <a:gd name="connsiteY7" fmla="*/ 301180 h 381000"/>
                <a:gd name="connsiteX8" fmla="*/ 72874 w 161925"/>
                <a:gd name="connsiteY8" fmla="*/ 251365 h 381000"/>
                <a:gd name="connsiteX9" fmla="*/ 72874 w 161925"/>
                <a:gd name="connsiteY9" fmla="*/ 45148 h 381000"/>
                <a:gd name="connsiteX10" fmla="*/ 84875 w 161925"/>
                <a:gd name="connsiteY10" fmla="*/ 33528 h 381000"/>
                <a:gd name="connsiteX11" fmla="*/ 95829 w 161925"/>
                <a:gd name="connsiteY11" fmla="*/ 45434 h 381000"/>
                <a:gd name="connsiteX12" fmla="*/ 95829 w 161925"/>
                <a:gd name="connsiteY12" fmla="*/ 123063 h 381000"/>
                <a:gd name="connsiteX13" fmla="*/ 120308 w 161925"/>
                <a:gd name="connsiteY13" fmla="*/ 123063 h 381000"/>
                <a:gd name="connsiteX14" fmla="*/ 120308 w 161925"/>
                <a:gd name="connsiteY14" fmla="*/ 42481 h 381000"/>
                <a:gd name="connsiteX15" fmla="*/ 84971 w 161925"/>
                <a:gd name="connsiteY15" fmla="*/ 7144 h 381000"/>
                <a:gd name="connsiteX16" fmla="*/ 83637 w 161925"/>
                <a:gd name="connsiteY16" fmla="*/ 7144 h 381000"/>
                <a:gd name="connsiteX17" fmla="*/ 48299 w 161925"/>
                <a:gd name="connsiteY17" fmla="*/ 42481 h 381000"/>
                <a:gd name="connsiteX18" fmla="*/ 48299 w 161925"/>
                <a:gd name="connsiteY18" fmla="*/ 226219 h 381000"/>
                <a:gd name="connsiteX19" fmla="*/ 42965 w 161925"/>
                <a:gd name="connsiteY19" fmla="*/ 236029 h 381000"/>
                <a:gd name="connsiteX20" fmla="*/ 7152 w 161925"/>
                <a:gd name="connsiteY20" fmla="*/ 302323 h 381000"/>
                <a:gd name="connsiteX21" fmla="*/ 83256 w 161925"/>
                <a:gd name="connsiteY21" fmla="*/ 378333 h 381000"/>
                <a:gd name="connsiteX22" fmla="*/ 161552 w 161925"/>
                <a:gd name="connsiteY22" fmla="*/ 301180 h 381000"/>
                <a:gd name="connsiteX23" fmla="*/ 125738 w 161925"/>
                <a:gd name="connsiteY23" fmla="*/ 2360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381000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C46F4A4-55AC-4784-A695-651836D4AEB1}"/>
                </a:ext>
              </a:extLst>
            </p:cNvPr>
            <p:cNvSpPr/>
            <p:nvPr/>
          </p:nvSpPr>
          <p:spPr>
            <a:xfrm>
              <a:off x="5505536" y="4498181"/>
              <a:ext cx="66675" cy="66675"/>
            </a:xfrm>
            <a:custGeom>
              <a:avLst/>
              <a:gdLst>
                <a:gd name="connsiteX0" fmla="*/ 7144 w 66675"/>
                <a:gd name="connsiteY0" fmla="*/ 35147 h 66675"/>
                <a:gd name="connsiteX1" fmla="*/ 35147 w 66675"/>
                <a:gd name="connsiteY1" fmla="*/ 63151 h 66675"/>
                <a:gd name="connsiteX2" fmla="*/ 63151 w 66675"/>
                <a:gd name="connsiteY2" fmla="*/ 35147 h 66675"/>
                <a:gd name="connsiteX3" fmla="*/ 35147 w 66675"/>
                <a:gd name="connsiteY3" fmla="*/ 7144 h 66675"/>
                <a:gd name="connsiteX4" fmla="*/ 7144 w 66675"/>
                <a:gd name="connsiteY4" fmla="*/ 351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ADEB81D4-D3EF-455E-84AE-340AD7346E53}"/>
                </a:ext>
              </a:extLst>
            </p:cNvPr>
            <p:cNvSpPr/>
            <p:nvPr/>
          </p:nvSpPr>
          <p:spPr>
            <a:xfrm>
              <a:off x="5598310" y="4252722"/>
              <a:ext cx="38100" cy="38100"/>
            </a:xfrm>
            <a:custGeom>
              <a:avLst/>
              <a:gdLst>
                <a:gd name="connsiteX0" fmla="*/ 39719 w 38100"/>
                <a:gd name="connsiteY0" fmla="*/ 23431 h 38100"/>
                <a:gd name="connsiteX1" fmla="*/ 23431 w 38100"/>
                <a:gd name="connsiteY1" fmla="*/ 39719 h 38100"/>
                <a:gd name="connsiteX2" fmla="*/ 7144 w 38100"/>
                <a:gd name="connsiteY2" fmla="*/ 23431 h 38100"/>
                <a:gd name="connsiteX3" fmla="*/ 23431 w 38100"/>
                <a:gd name="connsiteY3" fmla="*/ 7144 h 38100"/>
                <a:gd name="connsiteX4" fmla="*/ 39719 w 38100"/>
                <a:gd name="connsiteY4" fmla="*/ 23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E917028E-33E0-4303-A27A-C03F239D0B81}"/>
              </a:ext>
            </a:extLst>
          </p:cNvPr>
          <p:cNvSpPr/>
          <p:nvPr/>
        </p:nvSpPr>
        <p:spPr>
          <a:xfrm>
            <a:off x="4778207" y="2243423"/>
            <a:ext cx="390525" cy="361950"/>
          </a:xfrm>
          <a:custGeom>
            <a:avLst/>
            <a:gdLst>
              <a:gd name="connsiteX0" fmla="*/ 196596 w 390525"/>
              <a:gd name="connsiteY0" fmla="*/ 7144 h 361950"/>
              <a:gd name="connsiteX1" fmla="*/ 7144 w 390525"/>
              <a:gd name="connsiteY1" fmla="*/ 174308 h 361950"/>
              <a:gd name="connsiteX2" fmla="*/ 50578 w 390525"/>
              <a:gd name="connsiteY2" fmla="*/ 280892 h 361950"/>
              <a:gd name="connsiteX3" fmla="*/ 32671 w 390525"/>
              <a:gd name="connsiteY3" fmla="*/ 344710 h 361950"/>
              <a:gd name="connsiteX4" fmla="*/ 40577 w 390525"/>
              <a:gd name="connsiteY4" fmla="*/ 363760 h 361950"/>
              <a:gd name="connsiteX5" fmla="*/ 125730 w 390525"/>
              <a:gd name="connsiteY5" fmla="*/ 329375 h 361950"/>
              <a:gd name="connsiteX6" fmla="*/ 196596 w 390525"/>
              <a:gd name="connsiteY6" fmla="*/ 341471 h 361950"/>
              <a:gd name="connsiteX7" fmla="*/ 387572 w 390525"/>
              <a:gd name="connsiteY7" fmla="*/ 174308 h 361950"/>
              <a:gd name="connsiteX8" fmla="*/ 196596 w 390525"/>
              <a:gd name="connsiteY8" fmla="*/ 7144 h 361950"/>
              <a:gd name="connsiteX9" fmla="*/ 108966 w 390525"/>
              <a:gd name="connsiteY9" fmla="*/ 207740 h 361950"/>
              <a:gd name="connsiteX10" fmla="*/ 75533 w 390525"/>
              <a:gd name="connsiteY10" fmla="*/ 174308 h 361950"/>
              <a:gd name="connsiteX11" fmla="*/ 108966 w 390525"/>
              <a:gd name="connsiteY11" fmla="*/ 140875 h 361950"/>
              <a:gd name="connsiteX12" fmla="*/ 142399 w 390525"/>
              <a:gd name="connsiteY12" fmla="*/ 174308 h 361950"/>
              <a:gd name="connsiteX13" fmla="*/ 108966 w 390525"/>
              <a:gd name="connsiteY13" fmla="*/ 207740 h 361950"/>
              <a:gd name="connsiteX14" fmla="*/ 198120 w 390525"/>
              <a:gd name="connsiteY14" fmla="*/ 207740 h 361950"/>
              <a:gd name="connsiteX15" fmla="*/ 164687 w 390525"/>
              <a:gd name="connsiteY15" fmla="*/ 174308 h 361950"/>
              <a:gd name="connsiteX16" fmla="*/ 198120 w 390525"/>
              <a:gd name="connsiteY16" fmla="*/ 140875 h 361950"/>
              <a:gd name="connsiteX17" fmla="*/ 231553 w 390525"/>
              <a:gd name="connsiteY17" fmla="*/ 174308 h 361950"/>
              <a:gd name="connsiteX18" fmla="*/ 198120 w 390525"/>
              <a:gd name="connsiteY18" fmla="*/ 207740 h 361950"/>
              <a:gd name="connsiteX19" fmla="*/ 287274 w 390525"/>
              <a:gd name="connsiteY19" fmla="*/ 207740 h 361950"/>
              <a:gd name="connsiteX20" fmla="*/ 253841 w 390525"/>
              <a:gd name="connsiteY20" fmla="*/ 174308 h 361950"/>
              <a:gd name="connsiteX21" fmla="*/ 287274 w 390525"/>
              <a:gd name="connsiteY21" fmla="*/ 140875 h 361950"/>
              <a:gd name="connsiteX22" fmla="*/ 320707 w 390525"/>
              <a:gd name="connsiteY22" fmla="*/ 174308 h 361950"/>
              <a:gd name="connsiteX23" fmla="*/ 287274 w 390525"/>
              <a:gd name="connsiteY23" fmla="*/ 20774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361950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3AE9EFD-5914-4AD4-9945-F3CA9107F4BC}"/>
              </a:ext>
            </a:extLst>
          </p:cNvPr>
          <p:cNvGrpSpPr/>
          <p:nvPr/>
        </p:nvGrpSpPr>
        <p:grpSpPr>
          <a:xfrm>
            <a:off x="2765670" y="902684"/>
            <a:ext cx="391097" cy="391001"/>
            <a:chOff x="2765670" y="902684"/>
            <a:chExt cx="391097" cy="391001"/>
          </a:xfrm>
          <a:solidFill>
            <a:schemeClr val="bg1"/>
          </a:solidFill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8BC5B2E0-B1E5-4CED-AC29-6A230BFE51D0}"/>
              </a:ext>
            </a:extLst>
          </p:cNvPr>
          <p:cNvGrpSpPr/>
          <p:nvPr/>
        </p:nvGrpSpPr>
        <p:grpSpPr>
          <a:xfrm>
            <a:off x="5453435" y="1563454"/>
            <a:ext cx="392525" cy="392558"/>
            <a:chOff x="5453435" y="1563454"/>
            <a:chExt cx="392525" cy="392558"/>
          </a:xfrm>
          <a:solidFill>
            <a:schemeClr val="bg1"/>
          </a:solidFill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C5CA2E0-4354-48B2-BF3B-0FE9DC8B5462}"/>
                </a:ext>
              </a:extLst>
            </p:cNvPr>
            <p:cNvSpPr/>
            <p:nvPr/>
          </p:nvSpPr>
          <p:spPr>
            <a:xfrm>
              <a:off x="5588785" y="1698837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C67E1827-85CA-4A61-B313-627E9A9E6037}"/>
                </a:ext>
              </a:extLst>
            </p:cNvPr>
            <p:cNvSpPr/>
            <p:nvPr/>
          </p:nvSpPr>
          <p:spPr>
            <a:xfrm>
              <a:off x="5587547" y="1563454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62B84B4F-B78D-4C30-9DDD-73D32C1289FF}"/>
                </a:ext>
              </a:extLst>
            </p:cNvPr>
            <p:cNvSpPr/>
            <p:nvPr/>
          </p:nvSpPr>
          <p:spPr>
            <a:xfrm>
              <a:off x="5492630" y="1602724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71F5BDBF-DDF3-4848-A6BE-9C401089133F}"/>
                </a:ext>
              </a:extLst>
            </p:cNvPr>
            <p:cNvSpPr/>
            <p:nvPr/>
          </p:nvSpPr>
          <p:spPr>
            <a:xfrm>
              <a:off x="5492535" y="174455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A653133-E83A-40C9-B7A9-FE89A044E246}"/>
                </a:ext>
              </a:extLst>
            </p:cNvPr>
            <p:cNvSpPr/>
            <p:nvPr/>
          </p:nvSpPr>
          <p:spPr>
            <a:xfrm>
              <a:off x="5634362" y="1602724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E7143F1-480C-4E59-82A8-825B6A3D7058}"/>
                </a:ext>
              </a:extLst>
            </p:cNvPr>
            <p:cNvSpPr/>
            <p:nvPr/>
          </p:nvSpPr>
          <p:spPr>
            <a:xfrm>
              <a:off x="5453435" y="1697164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EB867BD-FA35-4C38-9B0B-5A0C35AC9513}"/>
              </a:ext>
            </a:extLst>
          </p:cNvPr>
          <p:cNvGrpSpPr/>
          <p:nvPr/>
        </p:nvGrpSpPr>
        <p:grpSpPr>
          <a:xfrm>
            <a:off x="3471472" y="902398"/>
            <a:ext cx="295275" cy="39376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5946DEB-0BA2-4BFD-97F4-1EA23BBCE01E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AE3FD7E2-CFA2-460C-B51D-D49B946649B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C92CC5E-C423-400C-89CC-920C97C4F9BE}"/>
              </a:ext>
            </a:extLst>
          </p:cNvPr>
          <p:cNvGrpSpPr/>
          <p:nvPr/>
        </p:nvGrpSpPr>
        <p:grpSpPr>
          <a:xfrm>
            <a:off x="4784283" y="1564671"/>
            <a:ext cx="390525" cy="388620"/>
            <a:chOff x="4784283" y="1564671"/>
            <a:chExt cx="390525" cy="388620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03DB283-FD05-4BEA-8D7A-18CD6D41E150}"/>
                </a:ext>
              </a:extLst>
            </p:cNvPr>
            <p:cNvSpPr/>
            <p:nvPr/>
          </p:nvSpPr>
          <p:spPr>
            <a:xfrm>
              <a:off x="4896358" y="1743741"/>
              <a:ext cx="161925" cy="209550"/>
            </a:xfrm>
            <a:custGeom>
              <a:avLst/>
              <a:gdLst>
                <a:gd name="connsiteX0" fmla="*/ 107497 w 161925"/>
                <a:gd name="connsiteY0" fmla="*/ 7144 h 209550"/>
                <a:gd name="connsiteX1" fmla="*/ 62920 w 161925"/>
                <a:gd name="connsiteY1" fmla="*/ 7144 h 209550"/>
                <a:gd name="connsiteX2" fmla="*/ 51775 w 161925"/>
                <a:gd name="connsiteY2" fmla="*/ 18288 h 209550"/>
                <a:gd name="connsiteX3" fmla="*/ 51775 w 161925"/>
                <a:gd name="connsiteY3" fmla="*/ 96298 h 209550"/>
                <a:gd name="connsiteX4" fmla="*/ 18343 w 161925"/>
                <a:gd name="connsiteY4" fmla="*/ 96298 h 209550"/>
                <a:gd name="connsiteX5" fmla="*/ 8341 w 161925"/>
                <a:gd name="connsiteY5" fmla="*/ 102489 h 209550"/>
                <a:gd name="connsiteX6" fmla="*/ 9389 w 161925"/>
                <a:gd name="connsiteY6" fmla="*/ 114110 h 209550"/>
                <a:gd name="connsiteX7" fmla="*/ 76255 w 161925"/>
                <a:gd name="connsiteY7" fmla="*/ 204025 h 209550"/>
                <a:gd name="connsiteX8" fmla="*/ 85208 w 161925"/>
                <a:gd name="connsiteY8" fmla="*/ 208502 h 209550"/>
                <a:gd name="connsiteX9" fmla="*/ 94162 w 161925"/>
                <a:gd name="connsiteY9" fmla="*/ 204025 h 209550"/>
                <a:gd name="connsiteX10" fmla="*/ 161027 w 161925"/>
                <a:gd name="connsiteY10" fmla="*/ 114110 h 209550"/>
                <a:gd name="connsiteX11" fmla="*/ 162075 w 161925"/>
                <a:gd name="connsiteY11" fmla="*/ 102489 h 209550"/>
                <a:gd name="connsiteX12" fmla="*/ 152074 w 161925"/>
                <a:gd name="connsiteY12" fmla="*/ 96298 h 209550"/>
                <a:gd name="connsiteX13" fmla="*/ 118641 w 161925"/>
                <a:gd name="connsiteY13" fmla="*/ 96298 h 209550"/>
                <a:gd name="connsiteX14" fmla="*/ 118641 w 161925"/>
                <a:gd name="connsiteY14" fmla="*/ 18288 h 209550"/>
                <a:gd name="connsiteX15" fmla="*/ 107497 w 161925"/>
                <a:gd name="connsiteY15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09550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5A6CA524-7EEC-4513-809C-F4358E58A9CC}"/>
                </a:ext>
              </a:extLst>
            </p:cNvPr>
            <p:cNvSpPr/>
            <p:nvPr/>
          </p:nvSpPr>
          <p:spPr>
            <a:xfrm>
              <a:off x="4784283" y="1564671"/>
              <a:ext cx="390525" cy="257175"/>
            </a:xfrm>
            <a:custGeom>
              <a:avLst/>
              <a:gdLst>
                <a:gd name="connsiteX0" fmla="*/ 86031 w 390525"/>
                <a:gd name="connsiteY0" fmla="*/ 253079 h 257175"/>
                <a:gd name="connsiteX1" fmla="*/ 141562 w 390525"/>
                <a:gd name="connsiteY1" fmla="*/ 253079 h 257175"/>
                <a:gd name="connsiteX2" fmla="*/ 141562 w 390525"/>
                <a:gd name="connsiteY2" fmla="*/ 197358 h 257175"/>
                <a:gd name="connsiteX3" fmla="*/ 174995 w 390525"/>
                <a:gd name="connsiteY3" fmla="*/ 163925 h 257175"/>
                <a:gd name="connsiteX4" fmla="*/ 219572 w 390525"/>
                <a:gd name="connsiteY4" fmla="*/ 163925 h 257175"/>
                <a:gd name="connsiteX5" fmla="*/ 253005 w 390525"/>
                <a:gd name="connsiteY5" fmla="*/ 197358 h 257175"/>
                <a:gd name="connsiteX6" fmla="*/ 253005 w 390525"/>
                <a:gd name="connsiteY6" fmla="*/ 253079 h 257175"/>
                <a:gd name="connsiteX7" fmla="*/ 308726 w 390525"/>
                <a:gd name="connsiteY7" fmla="*/ 253079 h 257175"/>
                <a:gd name="connsiteX8" fmla="*/ 387498 w 390525"/>
                <a:gd name="connsiteY8" fmla="*/ 175070 h 257175"/>
                <a:gd name="connsiteX9" fmla="*/ 342825 w 390525"/>
                <a:gd name="connsiteY9" fmla="*/ 103823 h 257175"/>
                <a:gd name="connsiteX10" fmla="*/ 241860 w 390525"/>
                <a:gd name="connsiteY10" fmla="*/ 7144 h 257175"/>
                <a:gd name="connsiteX11" fmla="*/ 157278 w 390525"/>
                <a:gd name="connsiteY11" fmla="*/ 53531 h 257175"/>
                <a:gd name="connsiteX12" fmla="*/ 141562 w 390525"/>
                <a:gd name="connsiteY12" fmla="*/ 51721 h 257175"/>
                <a:gd name="connsiteX13" fmla="*/ 77649 w 390525"/>
                <a:gd name="connsiteY13" fmla="*/ 96679 h 257175"/>
                <a:gd name="connsiteX14" fmla="*/ 7164 w 390525"/>
                <a:gd name="connsiteY14" fmla="*/ 176784 h 257175"/>
                <a:gd name="connsiteX15" fmla="*/ 86031 w 390525"/>
                <a:gd name="connsiteY15" fmla="*/ 25307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25717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7D48B488-41CA-4744-8620-94988091E9EC}"/>
              </a:ext>
            </a:extLst>
          </p:cNvPr>
          <p:cNvSpPr/>
          <p:nvPr/>
        </p:nvSpPr>
        <p:spPr>
          <a:xfrm>
            <a:off x="4110600" y="2898743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595BA64-542A-43C2-B88C-F9549D8E46C8}"/>
              </a:ext>
            </a:extLst>
          </p:cNvPr>
          <p:cNvGrpSpPr/>
          <p:nvPr/>
        </p:nvGrpSpPr>
        <p:grpSpPr>
          <a:xfrm>
            <a:off x="3433087" y="2901029"/>
            <a:ext cx="390525" cy="390525"/>
            <a:chOff x="3433087" y="2901029"/>
            <a:chExt cx="390525" cy="390525"/>
          </a:xfrm>
          <a:solidFill>
            <a:schemeClr val="bg1"/>
          </a:solidFill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8F2F3217-C626-49C9-9379-5E8321E0DC52}"/>
                </a:ext>
              </a:extLst>
            </p:cNvPr>
            <p:cNvSpPr/>
            <p:nvPr/>
          </p:nvSpPr>
          <p:spPr>
            <a:xfrm>
              <a:off x="3589868" y="3057810"/>
              <a:ext cx="76200" cy="76200"/>
            </a:xfrm>
            <a:custGeom>
              <a:avLst/>
              <a:gdLst>
                <a:gd name="connsiteX0" fmla="*/ 40577 w 76200"/>
                <a:gd name="connsiteY0" fmla="*/ 7144 h 76200"/>
                <a:gd name="connsiteX1" fmla="*/ 7144 w 76200"/>
                <a:gd name="connsiteY1" fmla="*/ 40576 h 76200"/>
                <a:gd name="connsiteX2" fmla="*/ 40577 w 76200"/>
                <a:gd name="connsiteY2" fmla="*/ 74009 h 76200"/>
                <a:gd name="connsiteX3" fmla="*/ 74009 w 76200"/>
                <a:gd name="connsiteY3" fmla="*/ 40576 h 76200"/>
                <a:gd name="connsiteX4" fmla="*/ 40577 w 762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3403FC68-B8F6-46D8-B0F1-033D5DB8E0B4}"/>
                </a:ext>
              </a:extLst>
            </p:cNvPr>
            <p:cNvSpPr/>
            <p:nvPr/>
          </p:nvSpPr>
          <p:spPr>
            <a:xfrm>
              <a:off x="3545291" y="3013233"/>
              <a:ext cx="161925" cy="161925"/>
            </a:xfrm>
            <a:custGeom>
              <a:avLst/>
              <a:gdLst>
                <a:gd name="connsiteX0" fmla="*/ 85154 w 161925"/>
                <a:gd name="connsiteY0" fmla="*/ 7144 h 161925"/>
                <a:gd name="connsiteX1" fmla="*/ 7144 w 161925"/>
                <a:gd name="connsiteY1" fmla="*/ 85153 h 161925"/>
                <a:gd name="connsiteX2" fmla="*/ 85154 w 161925"/>
                <a:gd name="connsiteY2" fmla="*/ 163163 h 161925"/>
                <a:gd name="connsiteX3" fmla="*/ 163163 w 161925"/>
                <a:gd name="connsiteY3" fmla="*/ 85153 h 161925"/>
                <a:gd name="connsiteX4" fmla="*/ 85154 w 161925"/>
                <a:gd name="connsiteY4" fmla="*/ 7144 h 161925"/>
                <a:gd name="connsiteX5" fmla="*/ 85154 w 161925"/>
                <a:gd name="connsiteY5" fmla="*/ 140875 h 161925"/>
                <a:gd name="connsiteX6" fmla="*/ 29432 w 161925"/>
                <a:gd name="connsiteY6" fmla="*/ 85153 h 161925"/>
                <a:gd name="connsiteX7" fmla="*/ 85154 w 161925"/>
                <a:gd name="connsiteY7" fmla="*/ 29432 h 161925"/>
                <a:gd name="connsiteX8" fmla="*/ 140875 w 161925"/>
                <a:gd name="connsiteY8" fmla="*/ 85153 h 161925"/>
                <a:gd name="connsiteX9" fmla="*/ 85154 w 161925"/>
                <a:gd name="connsiteY9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D60118B-E46C-4B67-984D-6850536F0A7D}"/>
                </a:ext>
              </a:extLst>
            </p:cNvPr>
            <p:cNvSpPr/>
            <p:nvPr/>
          </p:nvSpPr>
          <p:spPr>
            <a:xfrm>
              <a:off x="3433087" y="2901029"/>
              <a:ext cx="390525" cy="390525"/>
            </a:xfrm>
            <a:custGeom>
              <a:avLst/>
              <a:gdLst>
                <a:gd name="connsiteX0" fmla="*/ 378619 w 390525"/>
                <a:gd name="connsiteY0" fmla="*/ 164116 h 390525"/>
                <a:gd name="connsiteX1" fmla="*/ 336042 w 390525"/>
                <a:gd name="connsiteY1" fmla="*/ 155734 h 390525"/>
                <a:gd name="connsiteX2" fmla="*/ 324803 w 390525"/>
                <a:gd name="connsiteY2" fmla="*/ 128778 h 390525"/>
                <a:gd name="connsiteX3" fmla="*/ 348520 w 390525"/>
                <a:gd name="connsiteY3" fmla="*/ 93250 h 390525"/>
                <a:gd name="connsiteX4" fmla="*/ 347091 w 390525"/>
                <a:gd name="connsiteY4" fmla="*/ 79153 h 390525"/>
                <a:gd name="connsiteX5" fmla="*/ 315563 w 390525"/>
                <a:gd name="connsiteY5" fmla="*/ 47625 h 390525"/>
                <a:gd name="connsiteX6" fmla="*/ 301466 w 390525"/>
                <a:gd name="connsiteY6" fmla="*/ 46196 h 390525"/>
                <a:gd name="connsiteX7" fmla="*/ 265938 w 390525"/>
                <a:gd name="connsiteY7" fmla="*/ 69913 h 390525"/>
                <a:gd name="connsiteX8" fmla="*/ 238982 w 390525"/>
                <a:gd name="connsiteY8" fmla="*/ 58674 h 390525"/>
                <a:gd name="connsiteX9" fmla="*/ 230600 w 390525"/>
                <a:gd name="connsiteY9" fmla="*/ 16097 h 390525"/>
                <a:gd name="connsiteX10" fmla="*/ 219646 w 390525"/>
                <a:gd name="connsiteY10" fmla="*/ 7144 h 390525"/>
                <a:gd name="connsiteX11" fmla="*/ 175070 w 390525"/>
                <a:gd name="connsiteY11" fmla="*/ 7144 h 390525"/>
                <a:gd name="connsiteX12" fmla="*/ 164116 w 390525"/>
                <a:gd name="connsiteY12" fmla="*/ 16097 h 390525"/>
                <a:gd name="connsiteX13" fmla="*/ 155734 w 390525"/>
                <a:gd name="connsiteY13" fmla="*/ 58674 h 390525"/>
                <a:gd name="connsiteX14" fmla="*/ 128778 w 390525"/>
                <a:gd name="connsiteY14" fmla="*/ 69913 h 390525"/>
                <a:gd name="connsiteX15" fmla="*/ 93250 w 390525"/>
                <a:gd name="connsiteY15" fmla="*/ 46196 h 390525"/>
                <a:gd name="connsiteX16" fmla="*/ 79153 w 390525"/>
                <a:gd name="connsiteY16" fmla="*/ 47625 h 390525"/>
                <a:gd name="connsiteX17" fmla="*/ 47625 w 390525"/>
                <a:gd name="connsiteY17" fmla="*/ 79153 h 390525"/>
                <a:gd name="connsiteX18" fmla="*/ 46196 w 390525"/>
                <a:gd name="connsiteY18" fmla="*/ 93250 h 390525"/>
                <a:gd name="connsiteX19" fmla="*/ 69913 w 390525"/>
                <a:gd name="connsiteY19" fmla="*/ 128778 h 390525"/>
                <a:gd name="connsiteX20" fmla="*/ 58674 w 390525"/>
                <a:gd name="connsiteY20" fmla="*/ 155734 h 390525"/>
                <a:gd name="connsiteX21" fmla="*/ 16097 w 390525"/>
                <a:gd name="connsiteY21" fmla="*/ 164116 h 390525"/>
                <a:gd name="connsiteX22" fmla="*/ 7144 w 390525"/>
                <a:gd name="connsiteY22" fmla="*/ 175069 h 390525"/>
                <a:gd name="connsiteX23" fmla="*/ 7144 w 390525"/>
                <a:gd name="connsiteY23" fmla="*/ 219646 h 390525"/>
                <a:gd name="connsiteX24" fmla="*/ 16097 w 390525"/>
                <a:gd name="connsiteY24" fmla="*/ 230600 h 390525"/>
                <a:gd name="connsiteX25" fmla="*/ 58674 w 390525"/>
                <a:gd name="connsiteY25" fmla="*/ 238982 h 390525"/>
                <a:gd name="connsiteX26" fmla="*/ 69913 w 390525"/>
                <a:gd name="connsiteY26" fmla="*/ 265938 h 390525"/>
                <a:gd name="connsiteX27" fmla="*/ 46196 w 390525"/>
                <a:gd name="connsiteY27" fmla="*/ 301466 h 390525"/>
                <a:gd name="connsiteX28" fmla="*/ 47625 w 390525"/>
                <a:gd name="connsiteY28" fmla="*/ 315563 h 390525"/>
                <a:gd name="connsiteX29" fmla="*/ 79153 w 390525"/>
                <a:gd name="connsiteY29" fmla="*/ 347091 h 390525"/>
                <a:gd name="connsiteX30" fmla="*/ 93250 w 390525"/>
                <a:gd name="connsiteY30" fmla="*/ 348520 h 390525"/>
                <a:gd name="connsiteX31" fmla="*/ 128778 w 390525"/>
                <a:gd name="connsiteY31" fmla="*/ 324802 h 390525"/>
                <a:gd name="connsiteX32" fmla="*/ 155734 w 390525"/>
                <a:gd name="connsiteY32" fmla="*/ 336042 h 390525"/>
                <a:gd name="connsiteX33" fmla="*/ 164116 w 390525"/>
                <a:gd name="connsiteY33" fmla="*/ 378619 h 390525"/>
                <a:gd name="connsiteX34" fmla="*/ 175070 w 390525"/>
                <a:gd name="connsiteY34" fmla="*/ 387572 h 390525"/>
                <a:gd name="connsiteX35" fmla="*/ 219646 w 390525"/>
                <a:gd name="connsiteY35" fmla="*/ 387572 h 390525"/>
                <a:gd name="connsiteX36" fmla="*/ 230600 w 390525"/>
                <a:gd name="connsiteY36" fmla="*/ 378619 h 390525"/>
                <a:gd name="connsiteX37" fmla="*/ 238982 w 390525"/>
                <a:gd name="connsiteY37" fmla="*/ 336042 h 390525"/>
                <a:gd name="connsiteX38" fmla="*/ 265938 w 390525"/>
                <a:gd name="connsiteY38" fmla="*/ 324802 h 390525"/>
                <a:gd name="connsiteX39" fmla="*/ 301466 w 390525"/>
                <a:gd name="connsiteY39" fmla="*/ 348520 h 390525"/>
                <a:gd name="connsiteX40" fmla="*/ 315563 w 390525"/>
                <a:gd name="connsiteY40" fmla="*/ 347091 h 390525"/>
                <a:gd name="connsiteX41" fmla="*/ 347091 w 390525"/>
                <a:gd name="connsiteY41" fmla="*/ 315563 h 390525"/>
                <a:gd name="connsiteX42" fmla="*/ 348520 w 390525"/>
                <a:gd name="connsiteY42" fmla="*/ 301466 h 390525"/>
                <a:gd name="connsiteX43" fmla="*/ 324803 w 390525"/>
                <a:gd name="connsiteY43" fmla="*/ 265938 h 390525"/>
                <a:gd name="connsiteX44" fmla="*/ 336042 w 390525"/>
                <a:gd name="connsiteY44" fmla="*/ 238982 h 390525"/>
                <a:gd name="connsiteX45" fmla="*/ 378619 w 390525"/>
                <a:gd name="connsiteY45" fmla="*/ 230600 h 390525"/>
                <a:gd name="connsiteX46" fmla="*/ 387572 w 390525"/>
                <a:gd name="connsiteY46" fmla="*/ 219646 h 390525"/>
                <a:gd name="connsiteX47" fmla="*/ 387572 w 390525"/>
                <a:gd name="connsiteY47" fmla="*/ 175069 h 390525"/>
                <a:gd name="connsiteX48" fmla="*/ 378619 w 390525"/>
                <a:gd name="connsiteY48" fmla="*/ 164116 h 390525"/>
                <a:gd name="connsiteX49" fmla="*/ 197358 w 390525"/>
                <a:gd name="connsiteY49" fmla="*/ 297656 h 390525"/>
                <a:gd name="connsiteX50" fmla="*/ 97060 w 390525"/>
                <a:gd name="connsiteY50" fmla="*/ 197358 h 390525"/>
                <a:gd name="connsiteX51" fmla="*/ 197358 w 390525"/>
                <a:gd name="connsiteY51" fmla="*/ 97060 h 390525"/>
                <a:gd name="connsiteX52" fmla="*/ 297656 w 390525"/>
                <a:gd name="connsiteY52" fmla="*/ 197358 h 390525"/>
                <a:gd name="connsiteX53" fmla="*/ 197358 w 390525"/>
                <a:gd name="connsiteY53" fmla="*/ 2976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995E8307-6C15-4080-B946-0B84E74F8BE4}"/>
              </a:ext>
            </a:extLst>
          </p:cNvPr>
          <p:cNvGrpSpPr/>
          <p:nvPr/>
        </p:nvGrpSpPr>
        <p:grpSpPr>
          <a:xfrm>
            <a:off x="4784494" y="903541"/>
            <a:ext cx="393001" cy="393001"/>
            <a:chOff x="4784494" y="903541"/>
            <a:chExt cx="393001" cy="393001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484E05D-6092-4461-9FEF-B2FD12F39E41}"/>
                </a:ext>
              </a:extLst>
            </p:cNvPr>
            <p:cNvSpPr/>
            <p:nvPr/>
          </p:nvSpPr>
          <p:spPr>
            <a:xfrm>
              <a:off x="4929845" y="1239392"/>
              <a:ext cx="247650" cy="57150"/>
            </a:xfrm>
            <a:custGeom>
              <a:avLst/>
              <a:gdLst>
                <a:gd name="connsiteX0" fmla="*/ 230886 w 247650"/>
                <a:gd name="connsiteY0" fmla="*/ 7144 h 57150"/>
                <a:gd name="connsiteX1" fmla="*/ 18574 w 247650"/>
                <a:gd name="connsiteY1" fmla="*/ 7144 h 57150"/>
                <a:gd name="connsiteX2" fmla="*/ 18574 w 247650"/>
                <a:gd name="connsiteY2" fmla="*/ 18288 h 57150"/>
                <a:gd name="connsiteX3" fmla="*/ 7144 w 247650"/>
                <a:gd name="connsiteY3" fmla="*/ 51721 h 57150"/>
                <a:gd name="connsiteX4" fmla="*/ 199358 w 247650"/>
                <a:gd name="connsiteY4" fmla="*/ 51721 h 57150"/>
                <a:gd name="connsiteX5" fmla="*/ 241744 w 247650"/>
                <a:gd name="connsiteY5" fmla="*/ 20955 h 57150"/>
                <a:gd name="connsiteX6" fmla="*/ 230886 w 24765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EE1494C-63F1-4B79-B83B-7764DC42FA0A}"/>
                </a:ext>
              </a:extLst>
            </p:cNvPr>
            <p:cNvSpPr/>
            <p:nvPr/>
          </p:nvSpPr>
          <p:spPr>
            <a:xfrm>
              <a:off x="4954039" y="984503"/>
              <a:ext cx="76200" cy="66675"/>
            </a:xfrm>
            <a:custGeom>
              <a:avLst/>
              <a:gdLst>
                <a:gd name="connsiteX0" fmla="*/ 22003 w 76200"/>
                <a:gd name="connsiteY0" fmla="*/ 51245 h 66675"/>
                <a:gd name="connsiteX1" fmla="*/ 19241 w 76200"/>
                <a:gd name="connsiteY1" fmla="*/ 67247 h 66675"/>
                <a:gd name="connsiteX2" fmla="*/ 33528 w 76200"/>
                <a:gd name="connsiteY2" fmla="*/ 59722 h 66675"/>
                <a:gd name="connsiteX3" fmla="*/ 38671 w 76200"/>
                <a:gd name="connsiteY3" fmla="*/ 58484 h 66675"/>
                <a:gd name="connsiteX4" fmla="*/ 43815 w 76200"/>
                <a:gd name="connsiteY4" fmla="*/ 59722 h 66675"/>
                <a:gd name="connsiteX5" fmla="*/ 58103 w 76200"/>
                <a:gd name="connsiteY5" fmla="*/ 67247 h 66675"/>
                <a:gd name="connsiteX6" fmla="*/ 55340 w 76200"/>
                <a:gd name="connsiteY6" fmla="*/ 51245 h 66675"/>
                <a:gd name="connsiteX7" fmla="*/ 58579 w 76200"/>
                <a:gd name="connsiteY7" fmla="*/ 41339 h 66675"/>
                <a:gd name="connsiteX8" fmla="*/ 70199 w 76200"/>
                <a:gd name="connsiteY8" fmla="*/ 30004 h 66675"/>
                <a:gd name="connsiteX9" fmla="*/ 54197 w 76200"/>
                <a:gd name="connsiteY9" fmla="*/ 27718 h 66675"/>
                <a:gd name="connsiteX10" fmla="*/ 45815 w 76200"/>
                <a:gd name="connsiteY10" fmla="*/ 21622 h 66675"/>
                <a:gd name="connsiteX11" fmla="*/ 38671 w 76200"/>
                <a:gd name="connsiteY11" fmla="*/ 7144 h 66675"/>
                <a:gd name="connsiteX12" fmla="*/ 31528 w 76200"/>
                <a:gd name="connsiteY12" fmla="*/ 21622 h 66675"/>
                <a:gd name="connsiteX13" fmla="*/ 23146 w 76200"/>
                <a:gd name="connsiteY13" fmla="*/ 27718 h 66675"/>
                <a:gd name="connsiteX14" fmla="*/ 7144 w 76200"/>
                <a:gd name="connsiteY14" fmla="*/ 30004 h 66675"/>
                <a:gd name="connsiteX15" fmla="*/ 18764 w 76200"/>
                <a:gd name="connsiteY15" fmla="*/ 41339 h 66675"/>
                <a:gd name="connsiteX16" fmla="*/ 22003 w 76200"/>
                <a:gd name="connsiteY16" fmla="*/ 512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4FCC2262-CF2F-43D4-8E64-D11096225980}"/>
                </a:ext>
              </a:extLst>
            </p:cNvPr>
            <p:cNvSpPr/>
            <p:nvPr/>
          </p:nvSpPr>
          <p:spPr>
            <a:xfrm>
              <a:off x="4845930" y="903541"/>
              <a:ext cx="285750" cy="390525"/>
            </a:xfrm>
            <a:custGeom>
              <a:avLst/>
              <a:gdLst>
                <a:gd name="connsiteX0" fmla="*/ 280797 w 285750"/>
                <a:gd name="connsiteY0" fmla="*/ 320707 h 390525"/>
                <a:gd name="connsiteX1" fmla="*/ 280797 w 285750"/>
                <a:gd name="connsiteY1" fmla="*/ 62865 h 390525"/>
                <a:gd name="connsiteX2" fmla="*/ 225076 w 285750"/>
                <a:gd name="connsiteY2" fmla="*/ 7144 h 390525"/>
                <a:gd name="connsiteX3" fmla="*/ 7144 w 285750"/>
                <a:gd name="connsiteY3" fmla="*/ 7144 h 390525"/>
                <a:gd name="connsiteX4" fmla="*/ 13335 w 285750"/>
                <a:gd name="connsiteY4" fmla="*/ 29432 h 390525"/>
                <a:gd name="connsiteX5" fmla="*/ 13335 w 285750"/>
                <a:gd name="connsiteY5" fmla="*/ 354140 h 390525"/>
                <a:gd name="connsiteX6" fmla="*/ 46767 w 285750"/>
                <a:gd name="connsiteY6" fmla="*/ 387572 h 390525"/>
                <a:gd name="connsiteX7" fmla="*/ 80200 w 285750"/>
                <a:gd name="connsiteY7" fmla="*/ 354140 h 390525"/>
                <a:gd name="connsiteX8" fmla="*/ 80200 w 285750"/>
                <a:gd name="connsiteY8" fmla="*/ 331851 h 390525"/>
                <a:gd name="connsiteX9" fmla="*/ 91345 w 285750"/>
                <a:gd name="connsiteY9" fmla="*/ 320707 h 390525"/>
                <a:gd name="connsiteX10" fmla="*/ 280797 w 285750"/>
                <a:gd name="connsiteY10" fmla="*/ 320707 h 390525"/>
                <a:gd name="connsiteX11" fmla="*/ 225076 w 285750"/>
                <a:gd name="connsiteY11" fmla="*/ 209264 h 390525"/>
                <a:gd name="connsiteX12" fmla="*/ 236220 w 285750"/>
                <a:gd name="connsiteY12" fmla="*/ 220409 h 390525"/>
                <a:gd name="connsiteX13" fmla="*/ 225076 w 285750"/>
                <a:gd name="connsiteY13" fmla="*/ 231553 h 390525"/>
                <a:gd name="connsiteX14" fmla="*/ 213931 w 285750"/>
                <a:gd name="connsiteY14" fmla="*/ 220409 h 390525"/>
                <a:gd name="connsiteX15" fmla="*/ 225076 w 285750"/>
                <a:gd name="connsiteY15" fmla="*/ 209264 h 390525"/>
                <a:gd name="connsiteX16" fmla="*/ 225076 w 285750"/>
                <a:gd name="connsiteY16" fmla="*/ 253841 h 390525"/>
                <a:gd name="connsiteX17" fmla="*/ 236220 w 285750"/>
                <a:gd name="connsiteY17" fmla="*/ 264986 h 390525"/>
                <a:gd name="connsiteX18" fmla="*/ 225076 w 285750"/>
                <a:gd name="connsiteY18" fmla="*/ 276130 h 390525"/>
                <a:gd name="connsiteX19" fmla="*/ 213931 w 285750"/>
                <a:gd name="connsiteY19" fmla="*/ 264986 h 390525"/>
                <a:gd name="connsiteX20" fmla="*/ 225076 w 285750"/>
                <a:gd name="connsiteY20" fmla="*/ 253841 h 390525"/>
                <a:gd name="connsiteX21" fmla="*/ 80772 w 285750"/>
                <a:gd name="connsiteY21" fmla="*/ 99822 h 390525"/>
                <a:gd name="connsiteX22" fmla="*/ 89725 w 285750"/>
                <a:gd name="connsiteY22" fmla="*/ 92202 h 390525"/>
                <a:gd name="connsiteX23" fmla="*/ 122301 w 285750"/>
                <a:gd name="connsiteY23" fmla="*/ 87440 h 390525"/>
                <a:gd name="connsiteX24" fmla="*/ 136874 w 285750"/>
                <a:gd name="connsiteY24" fmla="*/ 57912 h 390525"/>
                <a:gd name="connsiteX25" fmla="*/ 156876 w 285750"/>
                <a:gd name="connsiteY25" fmla="*/ 57912 h 390525"/>
                <a:gd name="connsiteX26" fmla="*/ 171450 w 285750"/>
                <a:gd name="connsiteY26" fmla="*/ 87440 h 390525"/>
                <a:gd name="connsiteX27" fmla="*/ 204025 w 285750"/>
                <a:gd name="connsiteY27" fmla="*/ 92202 h 390525"/>
                <a:gd name="connsiteX28" fmla="*/ 212979 w 285750"/>
                <a:gd name="connsiteY28" fmla="*/ 99822 h 390525"/>
                <a:gd name="connsiteX29" fmla="*/ 210121 w 285750"/>
                <a:gd name="connsiteY29" fmla="*/ 111252 h 390525"/>
                <a:gd name="connsiteX30" fmla="*/ 186595 w 285750"/>
                <a:gd name="connsiteY30" fmla="*/ 134207 h 390525"/>
                <a:gd name="connsiteX31" fmla="*/ 192119 w 285750"/>
                <a:gd name="connsiteY31" fmla="*/ 166592 h 390525"/>
                <a:gd name="connsiteX32" fmla="*/ 187642 w 285750"/>
                <a:gd name="connsiteY32" fmla="*/ 177451 h 390525"/>
                <a:gd name="connsiteX33" fmla="*/ 181070 w 285750"/>
                <a:gd name="connsiteY33" fmla="*/ 179546 h 390525"/>
                <a:gd name="connsiteX34" fmla="*/ 175926 w 285750"/>
                <a:gd name="connsiteY34" fmla="*/ 178308 h 390525"/>
                <a:gd name="connsiteX35" fmla="*/ 146780 w 285750"/>
                <a:gd name="connsiteY35" fmla="*/ 162973 h 390525"/>
                <a:gd name="connsiteX36" fmla="*/ 117729 w 285750"/>
                <a:gd name="connsiteY36" fmla="*/ 178403 h 390525"/>
                <a:gd name="connsiteX37" fmla="*/ 106013 w 285750"/>
                <a:gd name="connsiteY37" fmla="*/ 177546 h 390525"/>
                <a:gd name="connsiteX38" fmla="*/ 101536 w 285750"/>
                <a:gd name="connsiteY38" fmla="*/ 166688 h 390525"/>
                <a:gd name="connsiteX39" fmla="*/ 107061 w 285750"/>
                <a:gd name="connsiteY39" fmla="*/ 134303 h 390525"/>
                <a:gd name="connsiteX40" fmla="*/ 83534 w 285750"/>
                <a:gd name="connsiteY40" fmla="*/ 111347 h 390525"/>
                <a:gd name="connsiteX41" fmla="*/ 80772 w 285750"/>
                <a:gd name="connsiteY41" fmla="*/ 99822 h 390525"/>
                <a:gd name="connsiteX42" fmla="*/ 91345 w 285750"/>
                <a:gd name="connsiteY42" fmla="*/ 209264 h 390525"/>
                <a:gd name="connsiteX43" fmla="*/ 180499 w 285750"/>
                <a:gd name="connsiteY43" fmla="*/ 209264 h 390525"/>
                <a:gd name="connsiteX44" fmla="*/ 191643 w 285750"/>
                <a:gd name="connsiteY44" fmla="*/ 220409 h 390525"/>
                <a:gd name="connsiteX45" fmla="*/ 180499 w 285750"/>
                <a:gd name="connsiteY45" fmla="*/ 231553 h 390525"/>
                <a:gd name="connsiteX46" fmla="*/ 91345 w 285750"/>
                <a:gd name="connsiteY46" fmla="*/ 231553 h 390525"/>
                <a:gd name="connsiteX47" fmla="*/ 80200 w 285750"/>
                <a:gd name="connsiteY47" fmla="*/ 220409 h 390525"/>
                <a:gd name="connsiteX48" fmla="*/ 91345 w 285750"/>
                <a:gd name="connsiteY48" fmla="*/ 209264 h 390525"/>
                <a:gd name="connsiteX49" fmla="*/ 80200 w 285750"/>
                <a:gd name="connsiteY49" fmla="*/ 264986 h 390525"/>
                <a:gd name="connsiteX50" fmla="*/ 91345 w 285750"/>
                <a:gd name="connsiteY50" fmla="*/ 253841 h 390525"/>
                <a:gd name="connsiteX51" fmla="*/ 180499 w 285750"/>
                <a:gd name="connsiteY51" fmla="*/ 253841 h 390525"/>
                <a:gd name="connsiteX52" fmla="*/ 191643 w 285750"/>
                <a:gd name="connsiteY52" fmla="*/ 264986 h 390525"/>
                <a:gd name="connsiteX53" fmla="*/ 180499 w 285750"/>
                <a:gd name="connsiteY53" fmla="*/ 276130 h 390525"/>
                <a:gd name="connsiteX54" fmla="*/ 91345 w 285750"/>
                <a:gd name="connsiteY54" fmla="*/ 276130 h 390525"/>
                <a:gd name="connsiteX55" fmla="*/ 80200 w 285750"/>
                <a:gd name="connsiteY55" fmla="*/ 26498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5750" h="390525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8E4E822-1512-483D-A958-0DBC2C56E6F3}"/>
                </a:ext>
              </a:extLst>
            </p:cNvPr>
            <p:cNvSpPr/>
            <p:nvPr/>
          </p:nvSpPr>
          <p:spPr>
            <a:xfrm>
              <a:off x="4784494" y="903541"/>
              <a:ext cx="57150" cy="76200"/>
            </a:xfrm>
            <a:custGeom>
              <a:avLst/>
              <a:gdLst>
                <a:gd name="connsiteX0" fmla="*/ 30194 w 57150"/>
                <a:gd name="connsiteY0" fmla="*/ 7144 h 76200"/>
                <a:gd name="connsiteX1" fmla="*/ 7144 w 57150"/>
                <a:gd name="connsiteY1" fmla="*/ 29432 h 76200"/>
                <a:gd name="connsiteX2" fmla="*/ 7144 w 57150"/>
                <a:gd name="connsiteY2" fmla="*/ 62865 h 76200"/>
                <a:gd name="connsiteX3" fmla="*/ 19050 w 57150"/>
                <a:gd name="connsiteY3" fmla="*/ 74009 h 76200"/>
                <a:gd name="connsiteX4" fmla="*/ 52483 w 57150"/>
                <a:gd name="connsiteY4" fmla="*/ 74009 h 76200"/>
                <a:gd name="connsiteX5" fmla="*/ 52483 w 57150"/>
                <a:gd name="connsiteY5" fmla="*/ 29432 h 76200"/>
                <a:gd name="connsiteX6" fmla="*/ 30194 w 5715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8935D928-88AE-4F24-BB82-9B0503B1878B}"/>
              </a:ext>
            </a:extLst>
          </p:cNvPr>
          <p:cNvGrpSpPr/>
          <p:nvPr/>
        </p:nvGrpSpPr>
        <p:grpSpPr>
          <a:xfrm>
            <a:off x="5449053" y="2279808"/>
            <a:ext cx="392238" cy="294704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8DF2AF5-B349-488A-929D-3D62430002C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82F4166-015F-4928-BC98-1C368CC67528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362B582-FC5A-4E33-866B-AB1E4D8C9411}"/>
              </a:ext>
            </a:extLst>
          </p:cNvPr>
          <p:cNvGrpSpPr/>
          <p:nvPr/>
        </p:nvGrpSpPr>
        <p:grpSpPr>
          <a:xfrm>
            <a:off x="8137437" y="2235850"/>
            <a:ext cx="390763" cy="388476"/>
            <a:chOff x="8137437" y="2235850"/>
            <a:chExt cx="390763" cy="388476"/>
          </a:xfrm>
          <a:solidFill>
            <a:schemeClr val="bg1"/>
          </a:solidFill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25AF3825-FDDC-4AB9-8E9F-7EEEE71917DE}"/>
                </a:ext>
              </a:extLst>
            </p:cNvPr>
            <p:cNvSpPr/>
            <p:nvPr/>
          </p:nvSpPr>
          <p:spPr>
            <a:xfrm>
              <a:off x="8137437" y="2235850"/>
              <a:ext cx="209550" cy="228600"/>
            </a:xfrm>
            <a:custGeom>
              <a:avLst/>
              <a:gdLst>
                <a:gd name="connsiteX0" fmla="*/ 104251 w 209550"/>
                <a:gd name="connsiteY0" fmla="*/ 230267 h 228600"/>
                <a:gd name="connsiteX1" fmla="*/ 104251 w 209550"/>
                <a:gd name="connsiteY1" fmla="*/ 127302 h 228600"/>
                <a:gd name="connsiteX2" fmla="*/ 144542 w 209550"/>
                <a:gd name="connsiteY2" fmla="*/ 92821 h 228600"/>
                <a:gd name="connsiteX3" fmla="*/ 182451 w 209550"/>
                <a:gd name="connsiteY3" fmla="*/ 54912 h 228600"/>
                <a:gd name="connsiteX4" fmla="*/ 203787 w 209550"/>
                <a:gd name="connsiteY4" fmla="*/ 37862 h 228600"/>
                <a:gd name="connsiteX5" fmla="*/ 199120 w 209550"/>
                <a:gd name="connsiteY5" fmla="*/ 35766 h 228600"/>
                <a:gd name="connsiteX6" fmla="*/ 140732 w 209550"/>
                <a:gd name="connsiteY6" fmla="*/ 35385 h 228600"/>
                <a:gd name="connsiteX7" fmla="*/ 122348 w 209550"/>
                <a:gd name="connsiteY7" fmla="*/ 30623 h 228600"/>
                <a:gd name="connsiteX8" fmla="*/ 102155 w 209550"/>
                <a:gd name="connsiteY8" fmla="*/ 10430 h 228600"/>
                <a:gd name="connsiteX9" fmla="*/ 86439 w 209550"/>
                <a:gd name="connsiteY9" fmla="*/ 10430 h 228600"/>
                <a:gd name="connsiteX10" fmla="*/ 10430 w 209550"/>
                <a:gd name="connsiteY10" fmla="*/ 86439 h 228600"/>
                <a:gd name="connsiteX11" fmla="*/ 10430 w 209550"/>
                <a:gd name="connsiteY11" fmla="*/ 102156 h 228600"/>
                <a:gd name="connsiteX12" fmla="*/ 41005 w 209550"/>
                <a:gd name="connsiteY12" fmla="*/ 132731 h 228600"/>
                <a:gd name="connsiteX13" fmla="*/ 70628 w 209550"/>
                <a:gd name="connsiteY13" fmla="*/ 196548 h 228600"/>
                <a:gd name="connsiteX14" fmla="*/ 104251 w 209550"/>
                <a:gd name="connsiteY14" fmla="*/ 2302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22860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B7D054D-1257-4E4B-8153-4B7459F3B692}"/>
                </a:ext>
              </a:extLst>
            </p:cNvPr>
            <p:cNvSpPr/>
            <p:nvPr/>
          </p:nvSpPr>
          <p:spPr>
            <a:xfrm>
              <a:off x="8328175" y="2236398"/>
              <a:ext cx="200025" cy="247650"/>
            </a:xfrm>
            <a:custGeom>
              <a:avLst/>
              <a:gdLst>
                <a:gd name="connsiteX0" fmla="*/ 192691 w 200025"/>
                <a:gd name="connsiteY0" fmla="*/ 101798 h 247650"/>
                <a:gd name="connsiteX1" fmla="*/ 192691 w 200025"/>
                <a:gd name="connsiteY1" fmla="*/ 86082 h 247650"/>
                <a:gd name="connsiteX2" fmla="*/ 116967 w 200025"/>
                <a:gd name="connsiteY2" fmla="*/ 10359 h 247650"/>
                <a:gd name="connsiteX3" fmla="*/ 101251 w 200025"/>
                <a:gd name="connsiteY3" fmla="*/ 10359 h 247650"/>
                <a:gd name="connsiteX4" fmla="*/ 70771 w 200025"/>
                <a:gd name="connsiteY4" fmla="*/ 40838 h 247650"/>
                <a:gd name="connsiteX5" fmla="*/ 7144 w 200025"/>
                <a:gd name="connsiteY5" fmla="*/ 70366 h 247650"/>
                <a:gd name="connsiteX6" fmla="*/ 24289 w 200025"/>
                <a:gd name="connsiteY6" fmla="*/ 84749 h 247650"/>
                <a:gd name="connsiteX7" fmla="*/ 76105 w 200025"/>
                <a:gd name="connsiteY7" fmla="*/ 114562 h 247650"/>
                <a:gd name="connsiteX8" fmla="*/ 76105 w 200025"/>
                <a:gd name="connsiteY8" fmla="*/ 117991 h 247650"/>
                <a:gd name="connsiteX9" fmla="*/ 122873 w 200025"/>
                <a:gd name="connsiteY9" fmla="*/ 150567 h 247650"/>
                <a:gd name="connsiteX10" fmla="*/ 122873 w 200025"/>
                <a:gd name="connsiteY10" fmla="*/ 211241 h 247650"/>
                <a:gd name="connsiteX11" fmla="*/ 131064 w 200025"/>
                <a:gd name="connsiteY11" fmla="*/ 245340 h 247650"/>
                <a:gd name="connsiteX12" fmla="*/ 148304 w 200025"/>
                <a:gd name="connsiteY12" fmla="*/ 240292 h 247650"/>
                <a:gd name="connsiteX13" fmla="*/ 167354 w 200025"/>
                <a:gd name="connsiteY13" fmla="*/ 198382 h 247650"/>
                <a:gd name="connsiteX14" fmla="*/ 167736 w 200025"/>
                <a:gd name="connsiteY14" fmla="*/ 140184 h 247650"/>
                <a:gd name="connsiteX15" fmla="*/ 172498 w 200025"/>
                <a:gd name="connsiteY15" fmla="*/ 121896 h 247650"/>
                <a:gd name="connsiteX16" fmla="*/ 192691 w 200025"/>
                <a:gd name="connsiteY16" fmla="*/ 10179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247650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FC4F6F94-6AEC-40E4-A755-282A2B1D397B}"/>
                </a:ext>
              </a:extLst>
            </p:cNvPr>
            <p:cNvSpPr/>
            <p:nvPr/>
          </p:nvSpPr>
          <p:spPr>
            <a:xfrm>
              <a:off x="8201382" y="2319526"/>
              <a:ext cx="228600" cy="304800"/>
            </a:xfrm>
            <a:custGeom>
              <a:avLst/>
              <a:gdLst>
                <a:gd name="connsiteX0" fmla="*/ 214994 w 228600"/>
                <a:gd name="connsiteY0" fmla="*/ 54960 h 304800"/>
                <a:gd name="connsiteX1" fmla="*/ 202993 w 228600"/>
                <a:gd name="connsiteY1" fmla="*/ 67248 h 304800"/>
                <a:gd name="connsiteX2" fmla="*/ 202993 w 228600"/>
                <a:gd name="connsiteY2" fmla="*/ 125445 h 304800"/>
                <a:gd name="connsiteX3" fmla="*/ 192420 w 228600"/>
                <a:gd name="connsiteY3" fmla="*/ 136875 h 304800"/>
                <a:gd name="connsiteX4" fmla="*/ 180704 w 228600"/>
                <a:gd name="connsiteY4" fmla="*/ 125731 h 304800"/>
                <a:gd name="connsiteX5" fmla="*/ 180704 w 228600"/>
                <a:gd name="connsiteY5" fmla="*/ 31338 h 304800"/>
                <a:gd name="connsiteX6" fmla="*/ 169465 w 228600"/>
                <a:gd name="connsiteY6" fmla="*/ 19146 h 304800"/>
                <a:gd name="connsiteX7" fmla="*/ 156130 w 228600"/>
                <a:gd name="connsiteY7" fmla="*/ 31815 h 304800"/>
                <a:gd name="connsiteX8" fmla="*/ 156130 w 228600"/>
                <a:gd name="connsiteY8" fmla="*/ 125445 h 304800"/>
                <a:gd name="connsiteX9" fmla="*/ 145557 w 228600"/>
                <a:gd name="connsiteY9" fmla="*/ 136875 h 304800"/>
                <a:gd name="connsiteX10" fmla="*/ 133841 w 228600"/>
                <a:gd name="connsiteY10" fmla="*/ 125731 h 304800"/>
                <a:gd name="connsiteX11" fmla="*/ 133841 w 228600"/>
                <a:gd name="connsiteY11" fmla="*/ 19432 h 304800"/>
                <a:gd name="connsiteX12" fmla="*/ 121840 w 228600"/>
                <a:gd name="connsiteY12" fmla="*/ 7145 h 304800"/>
                <a:gd name="connsiteX13" fmla="*/ 109362 w 228600"/>
                <a:gd name="connsiteY13" fmla="*/ 19718 h 304800"/>
                <a:gd name="connsiteX14" fmla="*/ 109362 w 228600"/>
                <a:gd name="connsiteY14" fmla="*/ 125636 h 304800"/>
                <a:gd name="connsiteX15" fmla="*/ 97646 w 228600"/>
                <a:gd name="connsiteY15" fmla="*/ 136780 h 304800"/>
                <a:gd name="connsiteX16" fmla="*/ 87073 w 228600"/>
                <a:gd name="connsiteY16" fmla="*/ 125350 h 304800"/>
                <a:gd name="connsiteX17" fmla="*/ 87073 w 228600"/>
                <a:gd name="connsiteY17" fmla="*/ 43245 h 304800"/>
                <a:gd name="connsiteX18" fmla="*/ 75834 w 228600"/>
                <a:gd name="connsiteY18" fmla="*/ 31053 h 304800"/>
                <a:gd name="connsiteX19" fmla="*/ 62594 w 228600"/>
                <a:gd name="connsiteY19" fmla="*/ 43721 h 304800"/>
                <a:gd name="connsiteX20" fmla="*/ 62594 w 228600"/>
                <a:gd name="connsiteY20" fmla="*/ 171546 h 304800"/>
                <a:gd name="connsiteX21" fmla="*/ 55070 w 228600"/>
                <a:gd name="connsiteY21" fmla="*/ 174404 h 304800"/>
                <a:gd name="connsiteX22" fmla="*/ 16493 w 228600"/>
                <a:gd name="connsiteY22" fmla="*/ 147353 h 304800"/>
                <a:gd name="connsiteX23" fmla="*/ 7921 w 228600"/>
                <a:gd name="connsiteY23" fmla="*/ 163164 h 304800"/>
                <a:gd name="connsiteX24" fmla="*/ 24113 w 228600"/>
                <a:gd name="connsiteY24" fmla="*/ 206408 h 304800"/>
                <a:gd name="connsiteX25" fmla="*/ 64975 w 228600"/>
                <a:gd name="connsiteY25" fmla="*/ 248032 h 304800"/>
                <a:gd name="connsiteX26" fmla="*/ 74596 w 228600"/>
                <a:gd name="connsiteY26" fmla="*/ 264320 h 304800"/>
                <a:gd name="connsiteX27" fmla="*/ 74596 w 228600"/>
                <a:gd name="connsiteY27" fmla="*/ 292895 h 304800"/>
                <a:gd name="connsiteX28" fmla="*/ 85740 w 228600"/>
                <a:gd name="connsiteY28" fmla="*/ 304039 h 304800"/>
                <a:gd name="connsiteX29" fmla="*/ 192801 w 228600"/>
                <a:gd name="connsiteY29" fmla="*/ 304039 h 304800"/>
                <a:gd name="connsiteX30" fmla="*/ 203850 w 228600"/>
                <a:gd name="connsiteY30" fmla="*/ 292895 h 304800"/>
                <a:gd name="connsiteX31" fmla="*/ 203850 w 228600"/>
                <a:gd name="connsiteY31" fmla="*/ 249556 h 304800"/>
                <a:gd name="connsiteX32" fmla="*/ 227663 w 228600"/>
                <a:gd name="connsiteY32" fmla="*/ 187453 h 304800"/>
                <a:gd name="connsiteX33" fmla="*/ 227663 w 228600"/>
                <a:gd name="connsiteY33" fmla="*/ 67533 h 304800"/>
                <a:gd name="connsiteX34" fmla="*/ 214994 w 228600"/>
                <a:gd name="connsiteY34" fmla="*/ 5496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" h="3048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529333F-7955-4397-A3E9-0A5DBFD8BBBF}"/>
              </a:ext>
            </a:extLst>
          </p:cNvPr>
          <p:cNvGrpSpPr/>
          <p:nvPr/>
        </p:nvGrpSpPr>
        <p:grpSpPr>
          <a:xfrm>
            <a:off x="5451148" y="923448"/>
            <a:ext cx="388240" cy="340043"/>
            <a:chOff x="5451148" y="923448"/>
            <a:chExt cx="388240" cy="340043"/>
          </a:xfrm>
          <a:solidFill>
            <a:schemeClr val="bg1"/>
          </a:solidFill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F8A0D39-320E-43D0-ADBE-A3C8B74DD6C7}"/>
                </a:ext>
              </a:extLst>
            </p:cNvPr>
            <p:cNvSpPr/>
            <p:nvPr/>
          </p:nvSpPr>
          <p:spPr>
            <a:xfrm>
              <a:off x="5496488" y="990314"/>
              <a:ext cx="342900" cy="161925"/>
            </a:xfrm>
            <a:custGeom>
              <a:avLst/>
              <a:gdLst>
                <a:gd name="connsiteX0" fmla="*/ 7144 w 342900"/>
                <a:gd name="connsiteY0" fmla="*/ 29432 h 161925"/>
                <a:gd name="connsiteX1" fmla="*/ 308800 w 342900"/>
                <a:gd name="connsiteY1" fmla="*/ 29432 h 161925"/>
                <a:gd name="connsiteX2" fmla="*/ 319945 w 342900"/>
                <a:gd name="connsiteY2" fmla="*/ 40576 h 161925"/>
                <a:gd name="connsiteX3" fmla="*/ 319945 w 342900"/>
                <a:gd name="connsiteY3" fmla="*/ 163163 h 161925"/>
                <a:gd name="connsiteX4" fmla="*/ 331089 w 342900"/>
                <a:gd name="connsiteY4" fmla="*/ 163163 h 161925"/>
                <a:gd name="connsiteX5" fmla="*/ 342233 w 342900"/>
                <a:gd name="connsiteY5" fmla="*/ 152019 h 161925"/>
                <a:gd name="connsiteX6" fmla="*/ 342233 w 342900"/>
                <a:gd name="connsiteY6" fmla="*/ 7144 h 161925"/>
                <a:gd name="connsiteX7" fmla="*/ 7144 w 342900"/>
                <a:gd name="connsiteY7" fmla="*/ 7144 h 161925"/>
                <a:gd name="connsiteX8" fmla="*/ 7144 w 342900"/>
                <a:gd name="connsiteY8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61925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009476FA-397A-4C11-B9FE-B1CCAF672172}"/>
                </a:ext>
              </a:extLst>
            </p:cNvPr>
            <p:cNvSpPr/>
            <p:nvPr/>
          </p:nvSpPr>
          <p:spPr>
            <a:xfrm>
              <a:off x="5496488" y="923448"/>
              <a:ext cx="342900" cy="57150"/>
            </a:xfrm>
            <a:custGeom>
              <a:avLst/>
              <a:gdLst>
                <a:gd name="connsiteX0" fmla="*/ 331089 w 342900"/>
                <a:gd name="connsiteY0" fmla="*/ 7144 h 57150"/>
                <a:gd name="connsiteX1" fmla="*/ 18288 w 342900"/>
                <a:gd name="connsiteY1" fmla="*/ 7144 h 57150"/>
                <a:gd name="connsiteX2" fmla="*/ 7144 w 342900"/>
                <a:gd name="connsiteY2" fmla="*/ 18288 h 57150"/>
                <a:gd name="connsiteX3" fmla="*/ 7144 w 342900"/>
                <a:gd name="connsiteY3" fmla="*/ 51721 h 57150"/>
                <a:gd name="connsiteX4" fmla="*/ 342233 w 342900"/>
                <a:gd name="connsiteY4" fmla="*/ 51721 h 57150"/>
                <a:gd name="connsiteX5" fmla="*/ 342233 w 342900"/>
                <a:gd name="connsiteY5" fmla="*/ 18288 h 57150"/>
                <a:gd name="connsiteX6" fmla="*/ 331089 w 3429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5715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41742B06-D07F-4F5A-8813-3214F512640C}"/>
                </a:ext>
              </a:extLst>
            </p:cNvPr>
            <p:cNvSpPr/>
            <p:nvPr/>
          </p:nvSpPr>
          <p:spPr>
            <a:xfrm>
              <a:off x="5674796" y="1101756"/>
              <a:ext cx="57150" cy="28575"/>
            </a:xfrm>
            <a:custGeom>
              <a:avLst/>
              <a:gdLst>
                <a:gd name="connsiteX0" fmla="*/ 7143 w 57150"/>
                <a:gd name="connsiteY0" fmla="*/ 7144 h 28575"/>
                <a:gd name="connsiteX1" fmla="*/ 51720 w 57150"/>
                <a:gd name="connsiteY1" fmla="*/ 7144 h 28575"/>
                <a:gd name="connsiteX2" fmla="*/ 51720 w 57150"/>
                <a:gd name="connsiteY2" fmla="*/ 29432 h 28575"/>
                <a:gd name="connsiteX3" fmla="*/ 7143 w 57150"/>
                <a:gd name="connsiteY3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DBC0D86-6111-41AE-912A-A518B0888ACA}"/>
                </a:ext>
              </a:extLst>
            </p:cNvPr>
            <p:cNvSpPr/>
            <p:nvPr/>
          </p:nvSpPr>
          <p:spPr>
            <a:xfrm>
              <a:off x="5563448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8E3B215-49E8-4E28-890F-63B6538883AE}"/>
                </a:ext>
              </a:extLst>
            </p:cNvPr>
            <p:cNvSpPr/>
            <p:nvPr/>
          </p:nvSpPr>
          <p:spPr>
            <a:xfrm>
              <a:off x="5518871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DE341522-E56E-4303-90AB-EB95E4DDD2EC}"/>
                </a:ext>
              </a:extLst>
            </p:cNvPr>
            <p:cNvSpPr/>
            <p:nvPr/>
          </p:nvSpPr>
          <p:spPr>
            <a:xfrm>
              <a:off x="5451148" y="1034891"/>
              <a:ext cx="342900" cy="228600"/>
            </a:xfrm>
            <a:custGeom>
              <a:avLst/>
              <a:gdLst>
                <a:gd name="connsiteX0" fmla="*/ 331851 w 342900"/>
                <a:gd name="connsiteY0" fmla="*/ 7144 h 228600"/>
                <a:gd name="connsiteX1" fmla="*/ 18288 w 342900"/>
                <a:gd name="connsiteY1" fmla="*/ 7144 h 228600"/>
                <a:gd name="connsiteX2" fmla="*/ 7144 w 342900"/>
                <a:gd name="connsiteY2" fmla="*/ 18288 h 228600"/>
                <a:gd name="connsiteX3" fmla="*/ 7144 w 342900"/>
                <a:gd name="connsiteY3" fmla="*/ 218885 h 228600"/>
                <a:gd name="connsiteX4" fmla="*/ 18288 w 342900"/>
                <a:gd name="connsiteY4" fmla="*/ 230029 h 228600"/>
                <a:gd name="connsiteX5" fmla="*/ 331851 w 342900"/>
                <a:gd name="connsiteY5" fmla="*/ 230029 h 228600"/>
                <a:gd name="connsiteX6" fmla="*/ 342995 w 342900"/>
                <a:gd name="connsiteY6" fmla="*/ 218885 h 228600"/>
                <a:gd name="connsiteX7" fmla="*/ 342995 w 342900"/>
                <a:gd name="connsiteY7" fmla="*/ 18288 h 228600"/>
                <a:gd name="connsiteX8" fmla="*/ 331851 w 342900"/>
                <a:gd name="connsiteY8" fmla="*/ 7144 h 228600"/>
                <a:gd name="connsiteX9" fmla="*/ 86011 w 342900"/>
                <a:gd name="connsiteY9" fmla="*/ 185452 h 228600"/>
                <a:gd name="connsiteX10" fmla="*/ 63722 w 342900"/>
                <a:gd name="connsiteY10" fmla="*/ 185452 h 228600"/>
                <a:gd name="connsiteX11" fmla="*/ 52578 w 342900"/>
                <a:gd name="connsiteY11" fmla="*/ 174308 h 228600"/>
                <a:gd name="connsiteX12" fmla="*/ 63722 w 342900"/>
                <a:gd name="connsiteY12" fmla="*/ 163163 h 228600"/>
                <a:gd name="connsiteX13" fmla="*/ 86011 w 342900"/>
                <a:gd name="connsiteY13" fmla="*/ 163163 h 228600"/>
                <a:gd name="connsiteX14" fmla="*/ 97155 w 342900"/>
                <a:gd name="connsiteY14" fmla="*/ 174308 h 228600"/>
                <a:gd name="connsiteX15" fmla="*/ 86011 w 342900"/>
                <a:gd name="connsiteY15" fmla="*/ 185452 h 228600"/>
                <a:gd name="connsiteX16" fmla="*/ 152876 w 342900"/>
                <a:gd name="connsiteY16" fmla="*/ 185452 h 228600"/>
                <a:gd name="connsiteX17" fmla="*/ 130588 w 342900"/>
                <a:gd name="connsiteY17" fmla="*/ 185452 h 228600"/>
                <a:gd name="connsiteX18" fmla="*/ 119444 w 342900"/>
                <a:gd name="connsiteY18" fmla="*/ 174308 h 228600"/>
                <a:gd name="connsiteX19" fmla="*/ 130588 w 342900"/>
                <a:gd name="connsiteY19" fmla="*/ 163163 h 228600"/>
                <a:gd name="connsiteX20" fmla="*/ 152876 w 342900"/>
                <a:gd name="connsiteY20" fmla="*/ 163163 h 228600"/>
                <a:gd name="connsiteX21" fmla="*/ 164021 w 342900"/>
                <a:gd name="connsiteY21" fmla="*/ 174308 h 228600"/>
                <a:gd name="connsiteX22" fmla="*/ 152876 w 342900"/>
                <a:gd name="connsiteY22" fmla="*/ 185452 h 228600"/>
                <a:gd name="connsiteX23" fmla="*/ 130588 w 342900"/>
                <a:gd name="connsiteY23" fmla="*/ 118586 h 228600"/>
                <a:gd name="connsiteX24" fmla="*/ 108299 w 342900"/>
                <a:gd name="connsiteY24" fmla="*/ 109919 h 228600"/>
                <a:gd name="connsiteX25" fmla="*/ 86011 w 342900"/>
                <a:gd name="connsiteY25" fmla="*/ 118586 h 228600"/>
                <a:gd name="connsiteX26" fmla="*/ 52578 w 342900"/>
                <a:gd name="connsiteY26" fmla="*/ 85154 h 228600"/>
                <a:gd name="connsiteX27" fmla="*/ 86011 w 342900"/>
                <a:gd name="connsiteY27" fmla="*/ 51721 h 228600"/>
                <a:gd name="connsiteX28" fmla="*/ 108299 w 342900"/>
                <a:gd name="connsiteY28" fmla="*/ 60389 h 228600"/>
                <a:gd name="connsiteX29" fmla="*/ 130588 w 342900"/>
                <a:gd name="connsiteY29" fmla="*/ 51721 h 228600"/>
                <a:gd name="connsiteX30" fmla="*/ 164021 w 342900"/>
                <a:gd name="connsiteY30" fmla="*/ 85154 h 228600"/>
                <a:gd name="connsiteX31" fmla="*/ 130588 w 342900"/>
                <a:gd name="connsiteY31" fmla="*/ 118586 h 228600"/>
                <a:gd name="connsiteX32" fmla="*/ 219742 w 342900"/>
                <a:gd name="connsiteY32" fmla="*/ 185452 h 228600"/>
                <a:gd name="connsiteX33" fmla="*/ 197453 w 342900"/>
                <a:gd name="connsiteY33" fmla="*/ 185452 h 228600"/>
                <a:gd name="connsiteX34" fmla="*/ 186309 w 342900"/>
                <a:gd name="connsiteY34" fmla="*/ 174308 h 228600"/>
                <a:gd name="connsiteX35" fmla="*/ 197453 w 342900"/>
                <a:gd name="connsiteY35" fmla="*/ 163163 h 228600"/>
                <a:gd name="connsiteX36" fmla="*/ 219742 w 342900"/>
                <a:gd name="connsiteY36" fmla="*/ 163163 h 228600"/>
                <a:gd name="connsiteX37" fmla="*/ 230886 w 342900"/>
                <a:gd name="connsiteY37" fmla="*/ 174308 h 228600"/>
                <a:gd name="connsiteX38" fmla="*/ 219742 w 342900"/>
                <a:gd name="connsiteY38" fmla="*/ 185452 h 228600"/>
                <a:gd name="connsiteX39" fmla="*/ 286608 w 342900"/>
                <a:gd name="connsiteY39" fmla="*/ 185452 h 228600"/>
                <a:gd name="connsiteX40" fmla="*/ 264319 w 342900"/>
                <a:gd name="connsiteY40" fmla="*/ 185452 h 228600"/>
                <a:gd name="connsiteX41" fmla="*/ 253175 w 342900"/>
                <a:gd name="connsiteY41" fmla="*/ 174308 h 228600"/>
                <a:gd name="connsiteX42" fmla="*/ 264319 w 342900"/>
                <a:gd name="connsiteY42" fmla="*/ 163163 h 228600"/>
                <a:gd name="connsiteX43" fmla="*/ 286608 w 342900"/>
                <a:gd name="connsiteY43" fmla="*/ 163163 h 228600"/>
                <a:gd name="connsiteX44" fmla="*/ 297752 w 342900"/>
                <a:gd name="connsiteY44" fmla="*/ 174308 h 228600"/>
                <a:gd name="connsiteX45" fmla="*/ 286608 w 342900"/>
                <a:gd name="connsiteY45" fmla="*/ 185452 h 228600"/>
                <a:gd name="connsiteX46" fmla="*/ 286512 w 342900"/>
                <a:gd name="connsiteY46" fmla="*/ 118586 h 228600"/>
                <a:gd name="connsiteX47" fmla="*/ 219646 w 342900"/>
                <a:gd name="connsiteY47" fmla="*/ 118586 h 228600"/>
                <a:gd name="connsiteX48" fmla="*/ 208502 w 342900"/>
                <a:gd name="connsiteY48" fmla="*/ 107442 h 228600"/>
                <a:gd name="connsiteX49" fmla="*/ 208502 w 342900"/>
                <a:gd name="connsiteY49" fmla="*/ 62865 h 228600"/>
                <a:gd name="connsiteX50" fmla="*/ 219646 w 342900"/>
                <a:gd name="connsiteY50" fmla="*/ 51721 h 228600"/>
                <a:gd name="connsiteX51" fmla="*/ 286512 w 342900"/>
                <a:gd name="connsiteY51" fmla="*/ 51721 h 228600"/>
                <a:gd name="connsiteX52" fmla="*/ 297656 w 342900"/>
                <a:gd name="connsiteY52" fmla="*/ 62865 h 228600"/>
                <a:gd name="connsiteX53" fmla="*/ 297656 w 342900"/>
                <a:gd name="connsiteY53" fmla="*/ 107442 h 228600"/>
                <a:gd name="connsiteX54" fmla="*/ 286512 w 342900"/>
                <a:gd name="connsiteY5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2900" h="2286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1417D5F1-C1DF-4BB8-AEF4-D396F9E3AE99}"/>
              </a:ext>
            </a:extLst>
          </p:cNvPr>
          <p:cNvSpPr/>
          <p:nvPr/>
        </p:nvSpPr>
        <p:spPr>
          <a:xfrm>
            <a:off x="6148408" y="5568219"/>
            <a:ext cx="342900" cy="390525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0E92B527-7BB0-4DF1-A36B-90CDD79689F2}"/>
              </a:ext>
            </a:extLst>
          </p:cNvPr>
          <p:cNvGrpSpPr/>
          <p:nvPr/>
        </p:nvGrpSpPr>
        <p:grpSpPr>
          <a:xfrm>
            <a:off x="2090919" y="902017"/>
            <a:ext cx="388715" cy="388239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5E358980-064E-432F-9622-D85EBB2F6322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4134978-C648-444F-800B-F2D0A5494895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830CC580-0BAF-425F-9652-55E5CC01FFF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BBECCEF3-CD2A-40E5-9B0A-486DE636C05E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68A19096-0ADA-4A07-A6A9-96AE0432EBB1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9302AAE5-781C-453A-946F-39D40DDC9F5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D0E9EA9F-FA52-4A36-968B-F40BCBC68F4B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56A6784E-94C6-44C9-A8DE-B6B79BBC10F9}"/>
              </a:ext>
            </a:extLst>
          </p:cNvPr>
          <p:cNvGrpSpPr/>
          <p:nvPr/>
        </p:nvGrpSpPr>
        <p:grpSpPr>
          <a:xfrm>
            <a:off x="753888" y="4234999"/>
            <a:ext cx="392145" cy="392071"/>
            <a:chOff x="753888" y="4234999"/>
            <a:chExt cx="392145" cy="392071"/>
          </a:xfrm>
          <a:solidFill>
            <a:schemeClr val="bg1"/>
          </a:solidFill>
        </p:grpSpPr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DC17F607-7C2F-4434-9D19-B8BA0712919A}"/>
                </a:ext>
              </a:extLst>
            </p:cNvPr>
            <p:cNvSpPr/>
            <p:nvPr/>
          </p:nvSpPr>
          <p:spPr>
            <a:xfrm>
              <a:off x="834952" y="4316063"/>
              <a:ext cx="228600" cy="228600"/>
            </a:xfrm>
            <a:custGeom>
              <a:avLst/>
              <a:gdLst>
                <a:gd name="connsiteX0" fmla="*/ 116396 w 228600"/>
                <a:gd name="connsiteY0" fmla="*/ 7144 h 228600"/>
                <a:gd name="connsiteX1" fmla="*/ 7144 w 228600"/>
                <a:gd name="connsiteY1" fmla="*/ 116396 h 228600"/>
                <a:gd name="connsiteX2" fmla="*/ 116396 w 228600"/>
                <a:gd name="connsiteY2" fmla="*/ 225647 h 228600"/>
                <a:gd name="connsiteX3" fmla="*/ 225647 w 228600"/>
                <a:gd name="connsiteY3" fmla="*/ 116396 h 228600"/>
                <a:gd name="connsiteX4" fmla="*/ 116396 w 228600"/>
                <a:gd name="connsiteY4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16231413-A994-46E8-BCF1-E173270EB10B}"/>
                </a:ext>
              </a:extLst>
            </p:cNvPr>
            <p:cNvSpPr/>
            <p:nvPr/>
          </p:nvSpPr>
          <p:spPr>
            <a:xfrm>
              <a:off x="932965" y="4234999"/>
              <a:ext cx="28575" cy="66675"/>
            </a:xfrm>
            <a:custGeom>
              <a:avLst/>
              <a:gdLst>
                <a:gd name="connsiteX0" fmla="*/ 30194 w 28575"/>
                <a:gd name="connsiteY0" fmla="*/ 50584 h 66675"/>
                <a:gd name="connsiteX1" fmla="*/ 30194 w 28575"/>
                <a:gd name="connsiteY1" fmla="*/ 18866 h 66675"/>
                <a:gd name="connsiteX2" fmla="*/ 20765 w 28575"/>
                <a:gd name="connsiteY2" fmla="*/ 7341 h 66675"/>
                <a:gd name="connsiteX3" fmla="*/ 7144 w 28575"/>
                <a:gd name="connsiteY3" fmla="*/ 18675 h 66675"/>
                <a:gd name="connsiteX4" fmla="*/ 7144 w 28575"/>
                <a:gd name="connsiteY4" fmla="*/ 50870 h 66675"/>
                <a:gd name="connsiteX5" fmla="*/ 20765 w 28575"/>
                <a:gd name="connsiteY5" fmla="*/ 62205 h 66675"/>
                <a:gd name="connsiteX6" fmla="*/ 30194 w 28575"/>
                <a:gd name="connsiteY6" fmla="*/ 50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F69C4D6-CD9D-4E00-8D19-20C20664281F}"/>
                </a:ext>
              </a:extLst>
            </p:cNvPr>
            <p:cNvSpPr/>
            <p:nvPr/>
          </p:nvSpPr>
          <p:spPr>
            <a:xfrm>
              <a:off x="933060" y="4560395"/>
              <a:ext cx="28575" cy="66675"/>
            </a:xfrm>
            <a:custGeom>
              <a:avLst/>
              <a:gdLst>
                <a:gd name="connsiteX0" fmla="*/ 7144 w 28575"/>
                <a:gd name="connsiteY0" fmla="*/ 18938 h 66675"/>
                <a:gd name="connsiteX1" fmla="*/ 7144 w 28575"/>
                <a:gd name="connsiteY1" fmla="*/ 50657 h 66675"/>
                <a:gd name="connsiteX2" fmla="*/ 16573 w 28575"/>
                <a:gd name="connsiteY2" fmla="*/ 62182 h 66675"/>
                <a:gd name="connsiteX3" fmla="*/ 30194 w 28575"/>
                <a:gd name="connsiteY3" fmla="*/ 50847 h 66675"/>
                <a:gd name="connsiteX4" fmla="*/ 30194 w 28575"/>
                <a:gd name="connsiteY4" fmla="*/ 18653 h 66675"/>
                <a:gd name="connsiteX5" fmla="*/ 16573 w 28575"/>
                <a:gd name="connsiteY5" fmla="*/ 7318 h 66675"/>
                <a:gd name="connsiteX6" fmla="*/ 7144 w 28575"/>
                <a:gd name="connsiteY6" fmla="*/ 189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EA822C63-EFDE-4E12-BC82-C011697D3182}"/>
                </a:ext>
              </a:extLst>
            </p:cNvPr>
            <p:cNvSpPr/>
            <p:nvPr/>
          </p:nvSpPr>
          <p:spPr>
            <a:xfrm>
              <a:off x="1036478" y="4287464"/>
              <a:ext cx="57150" cy="57150"/>
            </a:xfrm>
            <a:custGeom>
              <a:avLst/>
              <a:gdLst>
                <a:gd name="connsiteX0" fmla="*/ 26694 w 57150"/>
                <a:gd name="connsiteY0" fmla="*/ 49363 h 57150"/>
                <a:gd name="connsiteX1" fmla="*/ 49363 w 57150"/>
                <a:gd name="connsiteY1" fmla="*/ 26694 h 57150"/>
                <a:gd name="connsiteX2" fmla="*/ 49363 w 57150"/>
                <a:gd name="connsiteY2" fmla="*/ 10501 h 57150"/>
                <a:gd name="connsiteX3" fmla="*/ 33171 w 57150"/>
                <a:gd name="connsiteY3" fmla="*/ 10501 h 57150"/>
                <a:gd name="connsiteX4" fmla="*/ 10501 w 57150"/>
                <a:gd name="connsiteY4" fmla="*/ 33171 h 57150"/>
                <a:gd name="connsiteX5" fmla="*/ 10501 w 57150"/>
                <a:gd name="connsiteY5" fmla="*/ 49363 h 57150"/>
                <a:gd name="connsiteX6" fmla="*/ 26694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E1E0953F-4005-40B6-BA63-EF8E492B42DB}"/>
                </a:ext>
              </a:extLst>
            </p:cNvPr>
            <p:cNvSpPr/>
            <p:nvPr/>
          </p:nvSpPr>
          <p:spPr>
            <a:xfrm>
              <a:off x="806258" y="4517588"/>
              <a:ext cx="57150" cy="57150"/>
            </a:xfrm>
            <a:custGeom>
              <a:avLst/>
              <a:gdLst>
                <a:gd name="connsiteX0" fmla="*/ 33171 w 57150"/>
                <a:gd name="connsiteY0" fmla="*/ 10501 h 57150"/>
                <a:gd name="connsiteX1" fmla="*/ 10501 w 57150"/>
                <a:gd name="connsiteY1" fmla="*/ 33171 h 57150"/>
                <a:gd name="connsiteX2" fmla="*/ 10501 w 57150"/>
                <a:gd name="connsiteY2" fmla="*/ 49363 h 57150"/>
                <a:gd name="connsiteX3" fmla="*/ 26694 w 57150"/>
                <a:gd name="connsiteY3" fmla="*/ 49363 h 57150"/>
                <a:gd name="connsiteX4" fmla="*/ 49363 w 57150"/>
                <a:gd name="connsiteY4" fmla="*/ 26694 h 57150"/>
                <a:gd name="connsiteX5" fmla="*/ 49363 w 57150"/>
                <a:gd name="connsiteY5" fmla="*/ 10501 h 57150"/>
                <a:gd name="connsiteX6" fmla="*/ 33171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E9E508B-5BAE-4A99-AEA5-06E8DABF2925}"/>
                </a:ext>
              </a:extLst>
            </p:cNvPr>
            <p:cNvSpPr/>
            <p:nvPr/>
          </p:nvSpPr>
          <p:spPr>
            <a:xfrm>
              <a:off x="107935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6C5E6E04-D01C-4133-B474-94A7BFA041F6}"/>
                </a:ext>
              </a:extLst>
            </p:cNvPr>
            <p:cNvSpPr/>
            <p:nvPr/>
          </p:nvSpPr>
          <p:spPr>
            <a:xfrm>
              <a:off x="75388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44FF918-E195-4DFC-8142-6A7C9F3EE28D}"/>
                </a:ext>
              </a:extLst>
            </p:cNvPr>
            <p:cNvSpPr/>
            <p:nvPr/>
          </p:nvSpPr>
          <p:spPr>
            <a:xfrm>
              <a:off x="1036478" y="4517588"/>
              <a:ext cx="57150" cy="57150"/>
            </a:xfrm>
            <a:custGeom>
              <a:avLst/>
              <a:gdLst>
                <a:gd name="connsiteX0" fmla="*/ 26694 w 57150"/>
                <a:gd name="connsiteY0" fmla="*/ 10501 h 57150"/>
                <a:gd name="connsiteX1" fmla="*/ 10501 w 57150"/>
                <a:gd name="connsiteY1" fmla="*/ 10501 h 57150"/>
                <a:gd name="connsiteX2" fmla="*/ 10501 w 57150"/>
                <a:gd name="connsiteY2" fmla="*/ 26694 h 57150"/>
                <a:gd name="connsiteX3" fmla="*/ 33171 w 57150"/>
                <a:gd name="connsiteY3" fmla="*/ 49363 h 57150"/>
                <a:gd name="connsiteX4" fmla="*/ 49363 w 57150"/>
                <a:gd name="connsiteY4" fmla="*/ 49363 h 57150"/>
                <a:gd name="connsiteX5" fmla="*/ 49363 w 57150"/>
                <a:gd name="connsiteY5" fmla="*/ 33171 h 57150"/>
                <a:gd name="connsiteX6" fmla="*/ 26694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17E3CB95-8729-45FC-AEFD-0B3AC7F0A233}"/>
                </a:ext>
              </a:extLst>
            </p:cNvPr>
            <p:cNvSpPr/>
            <p:nvPr/>
          </p:nvSpPr>
          <p:spPr>
            <a:xfrm>
              <a:off x="806258" y="4287464"/>
              <a:ext cx="57150" cy="57150"/>
            </a:xfrm>
            <a:custGeom>
              <a:avLst/>
              <a:gdLst>
                <a:gd name="connsiteX0" fmla="*/ 33171 w 57150"/>
                <a:gd name="connsiteY0" fmla="*/ 49363 h 57150"/>
                <a:gd name="connsiteX1" fmla="*/ 49363 w 57150"/>
                <a:gd name="connsiteY1" fmla="*/ 49363 h 57150"/>
                <a:gd name="connsiteX2" fmla="*/ 49363 w 57150"/>
                <a:gd name="connsiteY2" fmla="*/ 33171 h 57150"/>
                <a:gd name="connsiteX3" fmla="*/ 26694 w 57150"/>
                <a:gd name="connsiteY3" fmla="*/ 10501 h 57150"/>
                <a:gd name="connsiteX4" fmla="*/ 10501 w 57150"/>
                <a:gd name="connsiteY4" fmla="*/ 10501 h 57150"/>
                <a:gd name="connsiteX5" fmla="*/ 10501 w 57150"/>
                <a:gd name="connsiteY5" fmla="*/ 26694 h 57150"/>
                <a:gd name="connsiteX6" fmla="*/ 33171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82F2AFA6-3319-4C3D-B964-3F47369FB414}"/>
              </a:ext>
            </a:extLst>
          </p:cNvPr>
          <p:cNvGrpSpPr/>
          <p:nvPr/>
        </p:nvGrpSpPr>
        <p:grpSpPr>
          <a:xfrm>
            <a:off x="2772242" y="1560385"/>
            <a:ext cx="376198" cy="385905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80502873-FC48-4E0F-90D4-14CDFC163228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3A3E61AA-30F4-4C65-8CF2-F7E4A318372A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06B0DF7-70EB-45BD-9801-88FDF2D3AB1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1F734182-4E63-4FDE-98FF-52822258C0C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E288D2A5-0EBE-42CB-B282-B469DC80C523}"/>
              </a:ext>
            </a:extLst>
          </p:cNvPr>
          <p:cNvGrpSpPr/>
          <p:nvPr/>
        </p:nvGrpSpPr>
        <p:grpSpPr>
          <a:xfrm>
            <a:off x="6793030" y="2235612"/>
            <a:ext cx="390240" cy="374047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579B2BBB-242D-49EC-AEF5-D535476B891F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0AE4116-67A0-4BE9-AE57-EC162861D7BD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B03F3B3F-2CA8-45B4-BD7B-A868F89F2B71}"/>
              </a:ext>
            </a:extLst>
          </p:cNvPr>
          <p:cNvGrpSpPr/>
          <p:nvPr/>
        </p:nvGrpSpPr>
        <p:grpSpPr>
          <a:xfrm>
            <a:off x="2096443" y="5591079"/>
            <a:ext cx="387573" cy="336233"/>
            <a:chOff x="2096443" y="5591079"/>
            <a:chExt cx="387573" cy="336233"/>
          </a:xfrm>
          <a:solidFill>
            <a:schemeClr val="bg1"/>
          </a:solidFill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99EE45E-ECCF-423B-9CBF-9909B60D3FFD}"/>
                </a:ext>
              </a:extLst>
            </p:cNvPr>
            <p:cNvSpPr/>
            <p:nvPr/>
          </p:nvSpPr>
          <p:spPr>
            <a:xfrm>
              <a:off x="2096539" y="559107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A94CB4F2-1CEA-43FB-8FE1-0AA99BF305BB}"/>
                </a:ext>
              </a:extLst>
            </p:cNvPr>
            <p:cNvSpPr/>
            <p:nvPr/>
          </p:nvSpPr>
          <p:spPr>
            <a:xfrm>
              <a:off x="2232270" y="560860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702D0C2A-61A7-4326-B81C-D6EA358B8802}"/>
                </a:ext>
              </a:extLst>
            </p:cNvPr>
            <p:cNvSpPr/>
            <p:nvPr/>
          </p:nvSpPr>
          <p:spPr>
            <a:xfrm>
              <a:off x="2303041" y="559107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E934877B-A797-4E3A-8BA3-9CCE4345C15F}"/>
                </a:ext>
              </a:extLst>
            </p:cNvPr>
            <p:cNvSpPr/>
            <p:nvPr/>
          </p:nvSpPr>
          <p:spPr>
            <a:xfrm>
              <a:off x="2096443" y="568918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E8B0A84-559C-4793-B49A-7B5646086D90}"/>
                </a:ext>
              </a:extLst>
            </p:cNvPr>
            <p:cNvSpPr/>
            <p:nvPr/>
          </p:nvSpPr>
          <p:spPr>
            <a:xfrm>
              <a:off x="2222935" y="568918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79AB62C1-F6B9-4EE8-9FA5-AE03ADEB9C81}"/>
                </a:ext>
              </a:extLst>
            </p:cNvPr>
            <p:cNvSpPr/>
            <p:nvPr/>
          </p:nvSpPr>
          <p:spPr>
            <a:xfrm>
              <a:off x="2300755" y="568918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0C4BFFE-9528-4EB0-B7D3-7F80CA647325}"/>
              </a:ext>
            </a:extLst>
          </p:cNvPr>
          <p:cNvGrpSpPr/>
          <p:nvPr/>
        </p:nvGrpSpPr>
        <p:grpSpPr>
          <a:xfrm>
            <a:off x="4778207" y="5564552"/>
            <a:ext cx="385858" cy="387539"/>
            <a:chOff x="4778207" y="5564552"/>
            <a:chExt cx="385858" cy="387539"/>
          </a:xfrm>
          <a:solidFill>
            <a:schemeClr val="bg1"/>
          </a:solidFill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B9201AEC-CF7E-44D3-92CE-AA3809C50407}"/>
                </a:ext>
              </a:extLst>
            </p:cNvPr>
            <p:cNvSpPr/>
            <p:nvPr/>
          </p:nvSpPr>
          <p:spPr>
            <a:xfrm>
              <a:off x="4868885" y="5808630"/>
              <a:ext cx="57150" cy="57150"/>
            </a:xfrm>
            <a:custGeom>
              <a:avLst/>
              <a:gdLst>
                <a:gd name="connsiteX0" fmla="*/ 7144 w 57150"/>
                <a:gd name="connsiteY0" fmla="*/ 7144 h 57150"/>
                <a:gd name="connsiteX1" fmla="*/ 7144 w 57150"/>
                <a:gd name="connsiteY1" fmla="*/ 52864 h 57150"/>
                <a:gd name="connsiteX2" fmla="*/ 52864 w 57150"/>
                <a:gd name="connsiteY2" fmla="*/ 5286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07480B9D-3A1B-4D59-BFA7-57AB942E0B0B}"/>
                </a:ext>
              </a:extLst>
            </p:cNvPr>
            <p:cNvSpPr/>
            <p:nvPr/>
          </p:nvSpPr>
          <p:spPr>
            <a:xfrm>
              <a:off x="4778207" y="5609191"/>
              <a:ext cx="342900" cy="342900"/>
            </a:xfrm>
            <a:custGeom>
              <a:avLst/>
              <a:gdLst>
                <a:gd name="connsiteX0" fmla="*/ 18288 w 342900"/>
                <a:gd name="connsiteY0" fmla="*/ 342981 h 342900"/>
                <a:gd name="connsiteX1" fmla="*/ 53245 w 342900"/>
                <a:gd name="connsiteY1" fmla="*/ 342981 h 342900"/>
                <a:gd name="connsiteX2" fmla="*/ 53245 w 342900"/>
                <a:gd name="connsiteY2" fmla="*/ 308310 h 342900"/>
                <a:gd name="connsiteX3" fmla="*/ 63151 w 342900"/>
                <a:gd name="connsiteY3" fmla="*/ 296976 h 342900"/>
                <a:gd name="connsiteX4" fmla="*/ 75533 w 342900"/>
                <a:gd name="connsiteY4" fmla="*/ 308024 h 342900"/>
                <a:gd name="connsiteX5" fmla="*/ 75533 w 342900"/>
                <a:gd name="connsiteY5" fmla="*/ 342981 h 342900"/>
                <a:gd name="connsiteX6" fmla="*/ 97822 w 342900"/>
                <a:gd name="connsiteY6" fmla="*/ 342981 h 342900"/>
                <a:gd name="connsiteX7" fmla="*/ 97822 w 342900"/>
                <a:gd name="connsiteY7" fmla="*/ 308310 h 342900"/>
                <a:gd name="connsiteX8" fmla="*/ 107728 w 342900"/>
                <a:gd name="connsiteY8" fmla="*/ 296976 h 342900"/>
                <a:gd name="connsiteX9" fmla="*/ 120110 w 342900"/>
                <a:gd name="connsiteY9" fmla="*/ 308024 h 342900"/>
                <a:gd name="connsiteX10" fmla="*/ 120110 w 342900"/>
                <a:gd name="connsiteY10" fmla="*/ 342981 h 342900"/>
                <a:gd name="connsiteX11" fmla="*/ 142399 w 342900"/>
                <a:gd name="connsiteY11" fmla="*/ 342981 h 342900"/>
                <a:gd name="connsiteX12" fmla="*/ 142399 w 342900"/>
                <a:gd name="connsiteY12" fmla="*/ 308310 h 342900"/>
                <a:gd name="connsiteX13" fmla="*/ 152305 w 342900"/>
                <a:gd name="connsiteY13" fmla="*/ 296976 h 342900"/>
                <a:gd name="connsiteX14" fmla="*/ 164687 w 342900"/>
                <a:gd name="connsiteY14" fmla="*/ 308024 h 342900"/>
                <a:gd name="connsiteX15" fmla="*/ 164687 w 342900"/>
                <a:gd name="connsiteY15" fmla="*/ 342981 h 342900"/>
                <a:gd name="connsiteX16" fmla="*/ 186976 w 342900"/>
                <a:gd name="connsiteY16" fmla="*/ 342981 h 342900"/>
                <a:gd name="connsiteX17" fmla="*/ 186976 w 342900"/>
                <a:gd name="connsiteY17" fmla="*/ 308310 h 342900"/>
                <a:gd name="connsiteX18" fmla="*/ 196882 w 342900"/>
                <a:gd name="connsiteY18" fmla="*/ 296976 h 342900"/>
                <a:gd name="connsiteX19" fmla="*/ 209264 w 342900"/>
                <a:gd name="connsiteY19" fmla="*/ 308024 h 342900"/>
                <a:gd name="connsiteX20" fmla="*/ 209264 w 342900"/>
                <a:gd name="connsiteY20" fmla="*/ 342981 h 342900"/>
                <a:gd name="connsiteX21" fmla="*/ 231553 w 342900"/>
                <a:gd name="connsiteY21" fmla="*/ 342981 h 342900"/>
                <a:gd name="connsiteX22" fmla="*/ 231553 w 342900"/>
                <a:gd name="connsiteY22" fmla="*/ 308310 h 342900"/>
                <a:gd name="connsiteX23" fmla="*/ 241459 w 342900"/>
                <a:gd name="connsiteY23" fmla="*/ 296976 h 342900"/>
                <a:gd name="connsiteX24" fmla="*/ 253841 w 342900"/>
                <a:gd name="connsiteY24" fmla="*/ 308024 h 342900"/>
                <a:gd name="connsiteX25" fmla="*/ 253841 w 342900"/>
                <a:gd name="connsiteY25" fmla="*/ 342981 h 342900"/>
                <a:gd name="connsiteX26" fmla="*/ 331851 w 342900"/>
                <a:gd name="connsiteY26" fmla="*/ 342981 h 342900"/>
                <a:gd name="connsiteX27" fmla="*/ 342138 w 342900"/>
                <a:gd name="connsiteY27" fmla="*/ 336123 h 342900"/>
                <a:gd name="connsiteX28" fmla="*/ 339757 w 342900"/>
                <a:gd name="connsiteY28" fmla="*/ 323931 h 342900"/>
                <a:gd name="connsiteX29" fmla="*/ 26194 w 342900"/>
                <a:gd name="connsiteY29" fmla="*/ 10368 h 342900"/>
                <a:gd name="connsiteX30" fmla="*/ 14002 w 342900"/>
                <a:gd name="connsiteY30" fmla="*/ 7987 h 342900"/>
                <a:gd name="connsiteX31" fmla="*/ 7144 w 342900"/>
                <a:gd name="connsiteY31" fmla="*/ 18274 h 342900"/>
                <a:gd name="connsiteX32" fmla="*/ 7144 w 342900"/>
                <a:gd name="connsiteY32" fmla="*/ 331837 h 342900"/>
                <a:gd name="connsiteX33" fmla="*/ 18288 w 342900"/>
                <a:gd name="connsiteY33" fmla="*/ 342981 h 342900"/>
                <a:gd name="connsiteX34" fmla="*/ 75533 w 342900"/>
                <a:gd name="connsiteY34" fmla="*/ 179723 h 342900"/>
                <a:gd name="connsiteX35" fmla="*/ 82391 w 342900"/>
                <a:gd name="connsiteY35" fmla="*/ 169436 h 342900"/>
                <a:gd name="connsiteX36" fmla="*/ 94583 w 342900"/>
                <a:gd name="connsiteY36" fmla="*/ 171817 h 342900"/>
                <a:gd name="connsiteX37" fmla="*/ 178308 w 342900"/>
                <a:gd name="connsiteY37" fmla="*/ 255541 h 342900"/>
                <a:gd name="connsiteX38" fmla="*/ 180689 w 342900"/>
                <a:gd name="connsiteY38" fmla="*/ 267734 h 342900"/>
                <a:gd name="connsiteX39" fmla="*/ 170402 w 342900"/>
                <a:gd name="connsiteY39" fmla="*/ 274591 h 342900"/>
                <a:gd name="connsiteX40" fmla="*/ 86678 w 342900"/>
                <a:gd name="connsiteY40" fmla="*/ 274591 h 342900"/>
                <a:gd name="connsiteX41" fmla="*/ 75533 w 342900"/>
                <a:gd name="connsiteY41" fmla="*/ 263447 h 342900"/>
                <a:gd name="connsiteX42" fmla="*/ 75533 w 342900"/>
                <a:gd name="connsiteY42" fmla="*/ 17972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900" h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7DB4A9E-9E8D-4276-BDE7-957D935836A8}"/>
                </a:ext>
              </a:extLst>
            </p:cNvPr>
            <p:cNvSpPr/>
            <p:nvPr/>
          </p:nvSpPr>
          <p:spPr>
            <a:xfrm>
              <a:off x="4868790" y="5564552"/>
              <a:ext cx="295275" cy="295275"/>
            </a:xfrm>
            <a:custGeom>
              <a:avLst/>
              <a:gdLst>
                <a:gd name="connsiteX0" fmla="*/ 73342 w 295275"/>
                <a:gd name="connsiteY0" fmla="*/ 10430 h 295275"/>
                <a:gd name="connsiteX1" fmla="*/ 57626 w 295275"/>
                <a:gd name="connsiteY1" fmla="*/ 10430 h 295275"/>
                <a:gd name="connsiteX2" fmla="*/ 10382 w 295275"/>
                <a:gd name="connsiteY2" fmla="*/ 57674 h 295275"/>
                <a:gd name="connsiteX3" fmla="*/ 7144 w 295275"/>
                <a:gd name="connsiteY3" fmla="*/ 65580 h 295275"/>
                <a:gd name="connsiteX4" fmla="*/ 10382 w 295275"/>
                <a:gd name="connsiteY4" fmla="*/ 73486 h 295275"/>
                <a:gd name="connsiteX5" fmla="*/ 34004 w 295275"/>
                <a:gd name="connsiteY5" fmla="*/ 97107 h 295275"/>
                <a:gd name="connsiteX6" fmla="*/ 57626 w 295275"/>
                <a:gd name="connsiteY6" fmla="*/ 73486 h 295275"/>
                <a:gd name="connsiteX7" fmla="*/ 73342 w 295275"/>
                <a:gd name="connsiteY7" fmla="*/ 73486 h 295275"/>
                <a:gd name="connsiteX8" fmla="*/ 73342 w 295275"/>
                <a:gd name="connsiteY8" fmla="*/ 89202 h 295275"/>
                <a:gd name="connsiteX9" fmla="*/ 49721 w 295275"/>
                <a:gd name="connsiteY9" fmla="*/ 112824 h 295275"/>
                <a:gd name="connsiteX10" fmla="*/ 65437 w 295275"/>
                <a:gd name="connsiteY10" fmla="*/ 128540 h 295275"/>
                <a:gd name="connsiteX11" fmla="*/ 89059 w 295275"/>
                <a:gd name="connsiteY11" fmla="*/ 104918 h 295275"/>
                <a:gd name="connsiteX12" fmla="*/ 104775 w 295275"/>
                <a:gd name="connsiteY12" fmla="*/ 104918 h 295275"/>
                <a:gd name="connsiteX13" fmla="*/ 104775 w 295275"/>
                <a:gd name="connsiteY13" fmla="*/ 120634 h 295275"/>
                <a:gd name="connsiteX14" fmla="*/ 81153 w 295275"/>
                <a:gd name="connsiteY14" fmla="*/ 144256 h 295275"/>
                <a:gd name="connsiteX15" fmla="*/ 96869 w 295275"/>
                <a:gd name="connsiteY15" fmla="*/ 159972 h 295275"/>
                <a:gd name="connsiteX16" fmla="*/ 120491 w 295275"/>
                <a:gd name="connsiteY16" fmla="*/ 136350 h 295275"/>
                <a:gd name="connsiteX17" fmla="*/ 136207 w 295275"/>
                <a:gd name="connsiteY17" fmla="*/ 136350 h 295275"/>
                <a:gd name="connsiteX18" fmla="*/ 136207 w 295275"/>
                <a:gd name="connsiteY18" fmla="*/ 152067 h 295275"/>
                <a:gd name="connsiteX19" fmla="*/ 112585 w 295275"/>
                <a:gd name="connsiteY19" fmla="*/ 175689 h 295275"/>
                <a:gd name="connsiteX20" fmla="*/ 128397 w 295275"/>
                <a:gd name="connsiteY20" fmla="*/ 191500 h 295275"/>
                <a:gd name="connsiteX21" fmla="*/ 152019 w 295275"/>
                <a:gd name="connsiteY21" fmla="*/ 167878 h 295275"/>
                <a:gd name="connsiteX22" fmla="*/ 167735 w 295275"/>
                <a:gd name="connsiteY22" fmla="*/ 167878 h 295275"/>
                <a:gd name="connsiteX23" fmla="*/ 167735 w 295275"/>
                <a:gd name="connsiteY23" fmla="*/ 183595 h 295275"/>
                <a:gd name="connsiteX24" fmla="*/ 144113 w 295275"/>
                <a:gd name="connsiteY24" fmla="*/ 207216 h 295275"/>
                <a:gd name="connsiteX25" fmla="*/ 159829 w 295275"/>
                <a:gd name="connsiteY25" fmla="*/ 222933 h 295275"/>
                <a:gd name="connsiteX26" fmla="*/ 183451 w 295275"/>
                <a:gd name="connsiteY26" fmla="*/ 199311 h 295275"/>
                <a:gd name="connsiteX27" fmla="*/ 199168 w 295275"/>
                <a:gd name="connsiteY27" fmla="*/ 199311 h 295275"/>
                <a:gd name="connsiteX28" fmla="*/ 199168 w 295275"/>
                <a:gd name="connsiteY28" fmla="*/ 215027 h 295275"/>
                <a:gd name="connsiteX29" fmla="*/ 175546 w 295275"/>
                <a:gd name="connsiteY29" fmla="*/ 238649 h 295275"/>
                <a:gd name="connsiteX30" fmla="*/ 191262 w 295275"/>
                <a:gd name="connsiteY30" fmla="*/ 254365 h 295275"/>
                <a:gd name="connsiteX31" fmla="*/ 214884 w 295275"/>
                <a:gd name="connsiteY31" fmla="*/ 230743 h 295275"/>
                <a:gd name="connsiteX32" fmla="*/ 230600 w 295275"/>
                <a:gd name="connsiteY32" fmla="*/ 230743 h 295275"/>
                <a:gd name="connsiteX33" fmla="*/ 230600 w 295275"/>
                <a:gd name="connsiteY33" fmla="*/ 246460 h 295275"/>
                <a:gd name="connsiteX34" fmla="*/ 206978 w 295275"/>
                <a:gd name="connsiteY34" fmla="*/ 270081 h 295275"/>
                <a:gd name="connsiteX35" fmla="*/ 230600 w 295275"/>
                <a:gd name="connsiteY35" fmla="*/ 293703 h 295275"/>
                <a:gd name="connsiteX36" fmla="*/ 238506 w 295275"/>
                <a:gd name="connsiteY36" fmla="*/ 296942 h 295275"/>
                <a:gd name="connsiteX37" fmla="*/ 246412 w 295275"/>
                <a:gd name="connsiteY37" fmla="*/ 293703 h 295275"/>
                <a:gd name="connsiteX38" fmla="*/ 293656 w 295275"/>
                <a:gd name="connsiteY38" fmla="*/ 246460 h 295275"/>
                <a:gd name="connsiteX39" fmla="*/ 293656 w 295275"/>
                <a:gd name="connsiteY39" fmla="*/ 230743 h 295275"/>
                <a:gd name="connsiteX40" fmla="*/ 73342 w 295275"/>
                <a:gd name="connsiteY40" fmla="*/ 104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5275" h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26FE934-9C18-4C70-B4C7-B52326E17326}"/>
              </a:ext>
            </a:extLst>
          </p:cNvPr>
          <p:cNvGrpSpPr/>
          <p:nvPr/>
        </p:nvGrpSpPr>
        <p:grpSpPr>
          <a:xfrm>
            <a:off x="8134150" y="1590436"/>
            <a:ext cx="390621" cy="347425"/>
            <a:chOff x="8134150" y="1590436"/>
            <a:chExt cx="390621" cy="347425"/>
          </a:xfrm>
          <a:solidFill>
            <a:schemeClr val="bg1"/>
          </a:solidFill>
        </p:grpSpPr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20EB6346-8329-44BE-B2A3-6DB48DF49E62}"/>
                </a:ext>
              </a:extLst>
            </p:cNvPr>
            <p:cNvSpPr/>
            <p:nvPr/>
          </p:nvSpPr>
          <p:spPr>
            <a:xfrm>
              <a:off x="8134246" y="1590436"/>
              <a:ext cx="390525" cy="161925"/>
            </a:xfrm>
            <a:custGeom>
              <a:avLst/>
              <a:gdLst>
                <a:gd name="connsiteX0" fmla="*/ 380333 w 390525"/>
                <a:gd name="connsiteY0" fmla="*/ 74724 h 161925"/>
                <a:gd name="connsiteX1" fmla="*/ 201263 w 390525"/>
                <a:gd name="connsiteY1" fmla="*/ 7858 h 161925"/>
                <a:gd name="connsiteX2" fmla="*/ 193453 w 390525"/>
                <a:gd name="connsiteY2" fmla="*/ 7858 h 161925"/>
                <a:gd name="connsiteX3" fmla="*/ 14383 w 390525"/>
                <a:gd name="connsiteY3" fmla="*/ 74724 h 161925"/>
                <a:gd name="connsiteX4" fmla="*/ 7144 w 390525"/>
                <a:gd name="connsiteY4" fmla="*/ 85201 h 161925"/>
                <a:gd name="connsiteX5" fmla="*/ 14383 w 390525"/>
                <a:gd name="connsiteY5" fmla="*/ 95679 h 161925"/>
                <a:gd name="connsiteX6" fmla="*/ 193453 w 390525"/>
                <a:gd name="connsiteY6" fmla="*/ 162544 h 161925"/>
                <a:gd name="connsiteX7" fmla="*/ 197358 w 390525"/>
                <a:gd name="connsiteY7" fmla="*/ 163211 h 161925"/>
                <a:gd name="connsiteX8" fmla="*/ 201263 w 390525"/>
                <a:gd name="connsiteY8" fmla="*/ 162544 h 161925"/>
                <a:gd name="connsiteX9" fmla="*/ 380333 w 390525"/>
                <a:gd name="connsiteY9" fmla="*/ 95679 h 161925"/>
                <a:gd name="connsiteX10" fmla="*/ 387572 w 390525"/>
                <a:gd name="connsiteY10" fmla="*/ 85201 h 161925"/>
                <a:gd name="connsiteX11" fmla="*/ 380333 w 390525"/>
                <a:gd name="connsiteY11" fmla="*/ 7472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CF1413D-49ED-4300-AEBF-1C0330D7CBE1}"/>
                </a:ext>
              </a:extLst>
            </p:cNvPr>
            <p:cNvSpPr/>
            <p:nvPr/>
          </p:nvSpPr>
          <p:spPr>
            <a:xfrm>
              <a:off x="8134150" y="1814036"/>
              <a:ext cx="390525" cy="123825"/>
            </a:xfrm>
            <a:custGeom>
              <a:avLst/>
              <a:gdLst>
                <a:gd name="connsiteX0" fmla="*/ 380429 w 390525"/>
                <a:gd name="connsiteY0" fmla="*/ 29432 h 123825"/>
                <a:gd name="connsiteX1" fmla="*/ 321088 w 390525"/>
                <a:gd name="connsiteY1" fmla="*/ 7239 h 123825"/>
                <a:gd name="connsiteX2" fmla="*/ 209169 w 390525"/>
                <a:gd name="connsiteY2" fmla="*/ 48958 h 123825"/>
                <a:gd name="connsiteX3" fmla="*/ 197454 w 390525"/>
                <a:gd name="connsiteY3" fmla="*/ 51054 h 123825"/>
                <a:gd name="connsiteX4" fmla="*/ 185833 w 390525"/>
                <a:gd name="connsiteY4" fmla="*/ 48958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429 w 390525"/>
                <a:gd name="connsiteY14" fmla="*/ 294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C3E5F9D2-AA08-47F7-999D-F58BEE4FB651}"/>
                </a:ext>
              </a:extLst>
            </p:cNvPr>
            <p:cNvSpPr/>
            <p:nvPr/>
          </p:nvSpPr>
          <p:spPr>
            <a:xfrm>
              <a:off x="8134246" y="1724977"/>
              <a:ext cx="390525" cy="123825"/>
            </a:xfrm>
            <a:custGeom>
              <a:avLst/>
              <a:gdLst>
                <a:gd name="connsiteX0" fmla="*/ 380333 w 390525"/>
                <a:gd name="connsiteY0" fmla="*/ 29337 h 123825"/>
                <a:gd name="connsiteX1" fmla="*/ 320993 w 390525"/>
                <a:gd name="connsiteY1" fmla="*/ 7144 h 123825"/>
                <a:gd name="connsiteX2" fmla="*/ 209074 w 390525"/>
                <a:gd name="connsiteY2" fmla="*/ 48863 h 123825"/>
                <a:gd name="connsiteX3" fmla="*/ 197358 w 390525"/>
                <a:gd name="connsiteY3" fmla="*/ 50959 h 123825"/>
                <a:gd name="connsiteX4" fmla="*/ 185738 w 390525"/>
                <a:gd name="connsiteY4" fmla="*/ 48863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333 w 390525"/>
                <a:gd name="connsiteY14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22EC691-7736-47A1-8D1A-1C5DF77190C3}"/>
              </a:ext>
            </a:extLst>
          </p:cNvPr>
          <p:cNvGrpSpPr/>
          <p:nvPr/>
        </p:nvGrpSpPr>
        <p:grpSpPr>
          <a:xfrm>
            <a:off x="6131424" y="1619726"/>
            <a:ext cx="366903" cy="278130"/>
            <a:chOff x="6131424" y="1619726"/>
            <a:chExt cx="366903" cy="278130"/>
          </a:xfrm>
          <a:solidFill>
            <a:schemeClr val="bg1"/>
          </a:solidFill>
        </p:grpSpPr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C47FCD0F-F752-491C-86CF-56F99DA20DC4}"/>
                </a:ext>
              </a:extLst>
            </p:cNvPr>
            <p:cNvSpPr/>
            <p:nvPr/>
          </p:nvSpPr>
          <p:spPr>
            <a:xfrm>
              <a:off x="6374502" y="1637442"/>
              <a:ext cx="123825" cy="238125"/>
            </a:xfrm>
            <a:custGeom>
              <a:avLst/>
              <a:gdLst>
                <a:gd name="connsiteX0" fmla="*/ 123730 w 123825"/>
                <a:gd name="connsiteY0" fmla="*/ 237268 h 238125"/>
                <a:gd name="connsiteX1" fmla="*/ 125444 w 123825"/>
                <a:gd name="connsiteY1" fmla="*/ 228124 h 238125"/>
                <a:gd name="connsiteX2" fmla="*/ 125444 w 123825"/>
                <a:gd name="connsiteY2" fmla="*/ 15335 h 238125"/>
                <a:gd name="connsiteX3" fmla="*/ 124111 w 123825"/>
                <a:gd name="connsiteY3" fmla="*/ 7144 h 238125"/>
                <a:gd name="connsiteX4" fmla="*/ 7144 w 123825"/>
                <a:gd name="connsiteY4" fmla="*/ 101536 h 238125"/>
                <a:gd name="connsiteX5" fmla="*/ 123730 w 123825"/>
                <a:gd name="connsiteY5" fmla="*/ 23726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BE3CD49A-E5D9-4CC4-833F-D6398C36532B}"/>
                </a:ext>
              </a:extLst>
            </p:cNvPr>
            <p:cNvSpPr/>
            <p:nvPr/>
          </p:nvSpPr>
          <p:spPr>
            <a:xfrm>
              <a:off x="6148188" y="1745456"/>
              <a:ext cx="333375" cy="152400"/>
            </a:xfrm>
            <a:custGeom>
              <a:avLst/>
              <a:gdLst>
                <a:gd name="connsiteX0" fmla="*/ 191167 w 333375"/>
                <a:gd name="connsiteY0" fmla="*/ 27337 h 152400"/>
                <a:gd name="connsiteX1" fmla="*/ 170688 w 333375"/>
                <a:gd name="connsiteY1" fmla="*/ 34481 h 152400"/>
                <a:gd name="connsiteX2" fmla="*/ 150209 w 333375"/>
                <a:gd name="connsiteY2" fmla="*/ 27337 h 152400"/>
                <a:gd name="connsiteX3" fmla="*/ 125159 w 333375"/>
                <a:gd name="connsiteY3" fmla="*/ 7144 h 152400"/>
                <a:gd name="connsiteX4" fmla="*/ 7144 w 333375"/>
                <a:gd name="connsiteY4" fmla="*/ 144494 h 152400"/>
                <a:gd name="connsiteX5" fmla="*/ 16002 w 333375"/>
                <a:gd name="connsiteY5" fmla="*/ 146018 h 152400"/>
                <a:gd name="connsiteX6" fmla="*/ 325470 w 333375"/>
                <a:gd name="connsiteY6" fmla="*/ 146018 h 152400"/>
                <a:gd name="connsiteX7" fmla="*/ 334328 w 333375"/>
                <a:gd name="connsiteY7" fmla="*/ 144494 h 152400"/>
                <a:gd name="connsiteX8" fmla="*/ 216218 w 333375"/>
                <a:gd name="connsiteY8" fmla="*/ 7144 h 152400"/>
                <a:gd name="connsiteX9" fmla="*/ 191167 w 333375"/>
                <a:gd name="connsiteY9" fmla="*/ 2733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152400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8D25FC00-7D5C-4D9D-8B17-FAC634B55803}"/>
                </a:ext>
              </a:extLst>
            </p:cNvPr>
            <p:cNvSpPr/>
            <p:nvPr/>
          </p:nvSpPr>
          <p:spPr>
            <a:xfrm>
              <a:off x="6147331" y="1619726"/>
              <a:ext cx="342900" cy="142875"/>
            </a:xfrm>
            <a:custGeom>
              <a:avLst/>
              <a:gdLst>
                <a:gd name="connsiteX0" fmla="*/ 164687 w 342900"/>
                <a:gd name="connsiteY0" fmla="*/ 136207 h 142875"/>
                <a:gd name="connsiteX1" fmla="*/ 178403 w 342900"/>
                <a:gd name="connsiteY1" fmla="*/ 136207 h 142875"/>
                <a:gd name="connsiteX2" fmla="*/ 336042 w 342900"/>
                <a:gd name="connsiteY2" fmla="*/ 9049 h 142875"/>
                <a:gd name="connsiteX3" fmla="*/ 326327 w 342900"/>
                <a:gd name="connsiteY3" fmla="*/ 7144 h 142875"/>
                <a:gd name="connsiteX4" fmla="*/ 16859 w 342900"/>
                <a:gd name="connsiteY4" fmla="*/ 7144 h 142875"/>
                <a:gd name="connsiteX5" fmla="*/ 7144 w 342900"/>
                <a:gd name="connsiteY5" fmla="*/ 9049 h 142875"/>
                <a:gd name="connsiteX6" fmla="*/ 164687 w 342900"/>
                <a:gd name="connsiteY6" fmla="*/ 1362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42875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8413B246-190C-44B4-8CA7-15EBC9187995}"/>
                </a:ext>
              </a:extLst>
            </p:cNvPr>
            <p:cNvSpPr/>
            <p:nvPr/>
          </p:nvSpPr>
          <p:spPr>
            <a:xfrm>
              <a:off x="6131424" y="1637442"/>
              <a:ext cx="123825" cy="238125"/>
            </a:xfrm>
            <a:custGeom>
              <a:avLst/>
              <a:gdLst>
                <a:gd name="connsiteX0" fmla="*/ 8477 w 123825"/>
                <a:gd name="connsiteY0" fmla="*/ 7144 h 238125"/>
                <a:gd name="connsiteX1" fmla="*/ 7144 w 123825"/>
                <a:gd name="connsiteY1" fmla="*/ 15335 h 238125"/>
                <a:gd name="connsiteX2" fmla="*/ 7144 w 123825"/>
                <a:gd name="connsiteY2" fmla="*/ 228028 h 238125"/>
                <a:gd name="connsiteX3" fmla="*/ 8859 w 123825"/>
                <a:gd name="connsiteY3" fmla="*/ 237172 h 238125"/>
                <a:gd name="connsiteX4" fmla="*/ 125540 w 123825"/>
                <a:gd name="connsiteY4" fmla="*/ 101441 h 238125"/>
                <a:gd name="connsiteX5" fmla="*/ 8477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91FC39C3-16E4-4AEB-9B76-DB139EC9E6A6}"/>
              </a:ext>
            </a:extLst>
          </p:cNvPr>
          <p:cNvGrpSpPr/>
          <p:nvPr/>
        </p:nvGrpSpPr>
        <p:grpSpPr>
          <a:xfrm>
            <a:off x="756752" y="4898040"/>
            <a:ext cx="389322" cy="389222"/>
            <a:chOff x="756752" y="4898040"/>
            <a:chExt cx="389322" cy="389222"/>
          </a:xfrm>
          <a:solidFill>
            <a:schemeClr val="bg1"/>
          </a:solidFill>
        </p:grpSpPr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68570EC5-1942-4A6B-AB8C-AAA11BB04B61}"/>
                </a:ext>
              </a:extLst>
            </p:cNvPr>
            <p:cNvSpPr/>
            <p:nvPr/>
          </p:nvSpPr>
          <p:spPr>
            <a:xfrm>
              <a:off x="756752" y="5011037"/>
              <a:ext cx="209550" cy="276225"/>
            </a:xfrm>
            <a:custGeom>
              <a:avLst/>
              <a:gdLst>
                <a:gd name="connsiteX0" fmla="*/ 152019 w 209550"/>
                <a:gd name="connsiteY0" fmla="*/ 140845 h 276225"/>
                <a:gd name="connsiteX1" fmla="*/ 140875 w 209550"/>
                <a:gd name="connsiteY1" fmla="*/ 140845 h 276225"/>
                <a:gd name="connsiteX2" fmla="*/ 140875 w 209550"/>
                <a:gd name="connsiteY2" fmla="*/ 129510 h 276225"/>
                <a:gd name="connsiteX3" fmla="*/ 163163 w 209550"/>
                <a:gd name="connsiteY3" fmla="*/ 85123 h 276225"/>
                <a:gd name="connsiteX4" fmla="*/ 163163 w 209550"/>
                <a:gd name="connsiteY4" fmla="*/ 65216 h 276225"/>
                <a:gd name="connsiteX5" fmla="*/ 116681 w 209550"/>
                <a:gd name="connsiteY5" fmla="*/ 7876 h 276225"/>
                <a:gd name="connsiteX6" fmla="*/ 51721 w 209550"/>
                <a:gd name="connsiteY6" fmla="*/ 62835 h 276225"/>
                <a:gd name="connsiteX7" fmla="*/ 51721 w 209550"/>
                <a:gd name="connsiteY7" fmla="*/ 85123 h 276225"/>
                <a:gd name="connsiteX8" fmla="*/ 74009 w 209550"/>
                <a:gd name="connsiteY8" fmla="*/ 129510 h 276225"/>
                <a:gd name="connsiteX9" fmla="*/ 74009 w 209550"/>
                <a:gd name="connsiteY9" fmla="*/ 140845 h 276225"/>
                <a:gd name="connsiteX10" fmla="*/ 62865 w 209550"/>
                <a:gd name="connsiteY10" fmla="*/ 140845 h 276225"/>
                <a:gd name="connsiteX11" fmla="*/ 7144 w 209550"/>
                <a:gd name="connsiteY11" fmla="*/ 196566 h 276225"/>
                <a:gd name="connsiteX12" fmla="*/ 7144 w 209550"/>
                <a:gd name="connsiteY12" fmla="*/ 263431 h 276225"/>
                <a:gd name="connsiteX13" fmla="*/ 18288 w 209550"/>
                <a:gd name="connsiteY13" fmla="*/ 274576 h 276225"/>
                <a:gd name="connsiteX14" fmla="*/ 196596 w 209550"/>
                <a:gd name="connsiteY14" fmla="*/ 274576 h 276225"/>
                <a:gd name="connsiteX15" fmla="*/ 207740 w 209550"/>
                <a:gd name="connsiteY15" fmla="*/ 263431 h 276225"/>
                <a:gd name="connsiteX16" fmla="*/ 207740 w 209550"/>
                <a:gd name="connsiteY16" fmla="*/ 196566 h 276225"/>
                <a:gd name="connsiteX17" fmla="*/ 152019 w 209550"/>
                <a:gd name="connsiteY17" fmla="*/ 14084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E33BBA29-8323-4C20-AB4D-3EB3E99BF67C}"/>
                </a:ext>
              </a:extLst>
            </p:cNvPr>
            <p:cNvSpPr/>
            <p:nvPr/>
          </p:nvSpPr>
          <p:spPr>
            <a:xfrm>
              <a:off x="936524" y="489804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4 w 209550"/>
                <a:gd name="connsiteY1" fmla="*/ 107442 h 209550"/>
                <a:gd name="connsiteX2" fmla="*/ 25683 w 209550"/>
                <a:gd name="connsiteY2" fmla="*/ 165449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0 h 209550"/>
                <a:gd name="connsiteX6" fmla="*/ 107407 w 209550"/>
                <a:gd name="connsiteY6" fmla="*/ 207740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62926 w 209550"/>
                <a:gd name="connsiteY9" fmla="*/ 118586 h 209550"/>
                <a:gd name="connsiteX10" fmla="*/ 51781 w 209550"/>
                <a:gd name="connsiteY10" fmla="*/ 107442 h 209550"/>
                <a:gd name="connsiteX11" fmla="*/ 62926 w 209550"/>
                <a:gd name="connsiteY11" fmla="*/ 96298 h 209550"/>
                <a:gd name="connsiteX12" fmla="*/ 74070 w 209550"/>
                <a:gd name="connsiteY12" fmla="*/ 107442 h 209550"/>
                <a:gd name="connsiteX13" fmla="*/ 62926 w 209550"/>
                <a:gd name="connsiteY13" fmla="*/ 118586 h 209550"/>
                <a:gd name="connsiteX14" fmla="*/ 107503 w 209550"/>
                <a:gd name="connsiteY14" fmla="*/ 118586 h 209550"/>
                <a:gd name="connsiteX15" fmla="*/ 96358 w 209550"/>
                <a:gd name="connsiteY15" fmla="*/ 107442 h 209550"/>
                <a:gd name="connsiteX16" fmla="*/ 107503 w 209550"/>
                <a:gd name="connsiteY16" fmla="*/ 96298 h 209550"/>
                <a:gd name="connsiteX17" fmla="*/ 118647 w 209550"/>
                <a:gd name="connsiteY17" fmla="*/ 107442 h 209550"/>
                <a:gd name="connsiteX18" fmla="*/ 107503 w 209550"/>
                <a:gd name="connsiteY18" fmla="*/ 118586 h 209550"/>
                <a:gd name="connsiteX19" fmla="*/ 152080 w 209550"/>
                <a:gd name="connsiteY19" fmla="*/ 118586 h 209550"/>
                <a:gd name="connsiteX20" fmla="*/ 140935 w 209550"/>
                <a:gd name="connsiteY20" fmla="*/ 107442 h 209550"/>
                <a:gd name="connsiteX21" fmla="*/ 152080 w 209550"/>
                <a:gd name="connsiteY21" fmla="*/ 96298 h 209550"/>
                <a:gd name="connsiteX22" fmla="*/ 163224 w 209550"/>
                <a:gd name="connsiteY22" fmla="*/ 107442 h 209550"/>
                <a:gd name="connsiteX23" fmla="*/ 152080 w 209550"/>
                <a:gd name="connsiteY23" fmla="*/ 11858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EB492515-AD19-45CA-B2BA-73A06CE631E1}"/>
              </a:ext>
            </a:extLst>
          </p:cNvPr>
          <p:cNvGrpSpPr/>
          <p:nvPr/>
        </p:nvGrpSpPr>
        <p:grpSpPr>
          <a:xfrm>
            <a:off x="6124918" y="2230374"/>
            <a:ext cx="393411" cy="390905"/>
            <a:chOff x="6124918" y="2230374"/>
            <a:chExt cx="393411" cy="39090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5B2AAA-83DA-40A4-90F0-888E2609EA80}"/>
                </a:ext>
              </a:extLst>
            </p:cNvPr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4AED1E24-7B39-4CD2-8880-5A9C4F78BDD5}"/>
                </a:ext>
              </a:extLst>
            </p:cNvPr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F2F94C73-20C1-455F-BF2D-6F1C437153D9}"/>
              </a:ext>
            </a:extLst>
          </p:cNvPr>
          <p:cNvGrpSpPr/>
          <p:nvPr/>
        </p:nvGrpSpPr>
        <p:grpSpPr>
          <a:xfrm>
            <a:off x="3432515" y="5564600"/>
            <a:ext cx="391954" cy="388715"/>
            <a:chOff x="3432515" y="5564600"/>
            <a:chExt cx="391954" cy="388715"/>
          </a:xfrm>
          <a:solidFill>
            <a:schemeClr val="bg1"/>
          </a:solidFill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9AC5659F-3ACA-4140-9FB3-F937B1924EB7}"/>
                </a:ext>
              </a:extLst>
            </p:cNvPr>
            <p:cNvSpPr/>
            <p:nvPr/>
          </p:nvSpPr>
          <p:spPr>
            <a:xfrm>
              <a:off x="3633874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335C10C-38F8-466D-8932-108510DADCDB}"/>
                </a:ext>
              </a:extLst>
            </p:cNvPr>
            <p:cNvSpPr/>
            <p:nvPr/>
          </p:nvSpPr>
          <p:spPr>
            <a:xfrm>
              <a:off x="3542529" y="5564600"/>
              <a:ext cx="133350" cy="104775"/>
            </a:xfrm>
            <a:custGeom>
              <a:avLst/>
              <a:gdLst>
                <a:gd name="connsiteX0" fmla="*/ 7144 w 133350"/>
                <a:gd name="connsiteY0" fmla="*/ 7144 h 104775"/>
                <a:gd name="connsiteX1" fmla="*/ 133445 w 133350"/>
                <a:gd name="connsiteY1" fmla="*/ 7144 h 104775"/>
                <a:gd name="connsiteX2" fmla="*/ 133445 w 133350"/>
                <a:gd name="connsiteY2" fmla="*/ 99251 h 104775"/>
                <a:gd name="connsiteX3" fmla="*/ 7144 w 133350"/>
                <a:gd name="connsiteY3" fmla="*/ 99251 h 104775"/>
                <a:gd name="connsiteX4" fmla="*/ 7144 w 1333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04775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E16228D-2151-498D-988D-A85B64613C07}"/>
                </a:ext>
              </a:extLst>
            </p:cNvPr>
            <p:cNvSpPr/>
            <p:nvPr/>
          </p:nvSpPr>
          <p:spPr>
            <a:xfrm>
              <a:off x="3432611" y="5768911"/>
              <a:ext cx="114300" cy="76200"/>
            </a:xfrm>
            <a:custGeom>
              <a:avLst/>
              <a:gdLst>
                <a:gd name="connsiteX0" fmla="*/ 7144 w 114300"/>
                <a:gd name="connsiteY0" fmla="*/ 7144 h 76200"/>
                <a:gd name="connsiteX1" fmla="*/ 109633 w 114300"/>
                <a:gd name="connsiteY1" fmla="*/ 7144 h 76200"/>
                <a:gd name="connsiteX2" fmla="*/ 109633 w 114300"/>
                <a:gd name="connsiteY2" fmla="*/ 74009 h 76200"/>
                <a:gd name="connsiteX3" fmla="*/ 7144 w 114300"/>
                <a:gd name="connsiteY3" fmla="*/ 74009 h 76200"/>
                <a:gd name="connsiteX4" fmla="*/ 7144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FEBFB0E3-5C0F-4C7C-89E6-17FFA7868FB0}"/>
                </a:ext>
              </a:extLst>
            </p:cNvPr>
            <p:cNvSpPr/>
            <p:nvPr/>
          </p:nvSpPr>
          <p:spPr>
            <a:xfrm>
              <a:off x="3557388" y="5768911"/>
              <a:ext cx="161925" cy="76200"/>
            </a:xfrm>
            <a:custGeom>
              <a:avLst/>
              <a:gdLst>
                <a:gd name="connsiteX0" fmla="*/ 7144 w 161925"/>
                <a:gd name="connsiteY0" fmla="*/ 7144 h 76200"/>
                <a:gd name="connsiteX1" fmla="*/ 155734 w 161925"/>
                <a:gd name="connsiteY1" fmla="*/ 7144 h 76200"/>
                <a:gd name="connsiteX2" fmla="*/ 155734 w 161925"/>
                <a:gd name="connsiteY2" fmla="*/ 74009 h 76200"/>
                <a:gd name="connsiteX3" fmla="*/ 7144 w 161925"/>
                <a:gd name="connsiteY3" fmla="*/ 74009 h 76200"/>
                <a:gd name="connsiteX4" fmla="*/ 7144 w 1619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76200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5560B06A-12E2-4B09-9579-58B103C71AA9}"/>
                </a:ext>
              </a:extLst>
            </p:cNvPr>
            <p:cNvSpPr/>
            <p:nvPr/>
          </p:nvSpPr>
          <p:spPr>
            <a:xfrm>
              <a:off x="3432611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F171355-C2C8-4007-B942-2D59EB59DF13}"/>
                </a:ext>
              </a:extLst>
            </p:cNvPr>
            <p:cNvSpPr/>
            <p:nvPr/>
          </p:nvSpPr>
          <p:spPr>
            <a:xfrm>
              <a:off x="3432515" y="5858065"/>
              <a:ext cx="190500" cy="95250"/>
            </a:xfrm>
            <a:custGeom>
              <a:avLst/>
              <a:gdLst>
                <a:gd name="connsiteX0" fmla="*/ 186214 w 190500"/>
                <a:gd name="connsiteY0" fmla="*/ 7144 h 95250"/>
                <a:gd name="connsiteX1" fmla="*/ 122111 w 190500"/>
                <a:gd name="connsiteY1" fmla="*/ 7144 h 95250"/>
                <a:gd name="connsiteX2" fmla="*/ 120968 w 190500"/>
                <a:gd name="connsiteY2" fmla="*/ 7239 h 95250"/>
                <a:gd name="connsiteX3" fmla="*/ 119824 w 190500"/>
                <a:gd name="connsiteY3" fmla="*/ 7144 h 95250"/>
                <a:gd name="connsiteX4" fmla="*/ 7144 w 190500"/>
                <a:gd name="connsiteY4" fmla="*/ 7144 h 95250"/>
                <a:gd name="connsiteX5" fmla="*/ 7144 w 190500"/>
                <a:gd name="connsiteY5" fmla="*/ 76581 h 95250"/>
                <a:gd name="connsiteX6" fmla="*/ 24574 w 190500"/>
                <a:gd name="connsiteY6" fmla="*/ 94012 h 95250"/>
                <a:gd name="connsiteX7" fmla="*/ 186214 w 190500"/>
                <a:gd name="connsiteY7" fmla="*/ 94012 h 95250"/>
                <a:gd name="connsiteX8" fmla="*/ 186214 w 190500"/>
                <a:gd name="connsiteY8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9525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A9356D4-BBEF-47AD-8DC2-8AEBE0788683}"/>
                </a:ext>
              </a:extLst>
            </p:cNvPr>
            <p:cNvSpPr/>
            <p:nvPr/>
          </p:nvSpPr>
          <p:spPr>
            <a:xfrm>
              <a:off x="3728266" y="5768911"/>
              <a:ext cx="95250" cy="76200"/>
            </a:xfrm>
            <a:custGeom>
              <a:avLst/>
              <a:gdLst>
                <a:gd name="connsiteX0" fmla="*/ 7144 w 95250"/>
                <a:gd name="connsiteY0" fmla="*/ 7144 h 76200"/>
                <a:gd name="connsiteX1" fmla="*/ 91821 w 95250"/>
                <a:gd name="connsiteY1" fmla="*/ 7144 h 76200"/>
                <a:gd name="connsiteX2" fmla="*/ 91821 w 95250"/>
                <a:gd name="connsiteY2" fmla="*/ 74009 h 76200"/>
                <a:gd name="connsiteX3" fmla="*/ 7144 w 95250"/>
                <a:gd name="connsiteY3" fmla="*/ 74009 h 76200"/>
                <a:gd name="connsiteX4" fmla="*/ 7144 w 952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72B2486D-D8CC-4B5C-95FC-86F7CA4A9E25}"/>
                </a:ext>
              </a:extLst>
            </p:cNvPr>
            <p:cNvSpPr/>
            <p:nvPr/>
          </p:nvSpPr>
          <p:spPr>
            <a:xfrm>
              <a:off x="3432611" y="5564600"/>
              <a:ext cx="95250" cy="104775"/>
            </a:xfrm>
            <a:custGeom>
              <a:avLst/>
              <a:gdLst>
                <a:gd name="connsiteX0" fmla="*/ 94774 w 95250"/>
                <a:gd name="connsiteY0" fmla="*/ 99251 h 104775"/>
                <a:gd name="connsiteX1" fmla="*/ 94774 w 95250"/>
                <a:gd name="connsiteY1" fmla="*/ 7144 h 104775"/>
                <a:gd name="connsiteX2" fmla="*/ 24574 w 95250"/>
                <a:gd name="connsiteY2" fmla="*/ 7144 h 104775"/>
                <a:gd name="connsiteX3" fmla="*/ 7144 w 95250"/>
                <a:gd name="connsiteY3" fmla="*/ 24575 h 104775"/>
                <a:gd name="connsiteX4" fmla="*/ 7144 w 95250"/>
                <a:gd name="connsiteY4" fmla="*/ 99251 h 104775"/>
                <a:gd name="connsiteX5" fmla="*/ 94774 w 952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72E165A9-CF9D-4E08-8FCD-4B68181D4A98}"/>
                </a:ext>
              </a:extLst>
            </p:cNvPr>
            <p:cNvSpPr/>
            <p:nvPr/>
          </p:nvSpPr>
          <p:spPr>
            <a:xfrm>
              <a:off x="3633969" y="5857398"/>
              <a:ext cx="190500" cy="95250"/>
            </a:xfrm>
            <a:custGeom>
              <a:avLst/>
              <a:gdLst>
                <a:gd name="connsiteX0" fmla="*/ 91059 w 190500"/>
                <a:gd name="connsiteY0" fmla="*/ 7715 h 95250"/>
                <a:gd name="connsiteX1" fmla="*/ 90011 w 190500"/>
                <a:gd name="connsiteY1" fmla="*/ 7811 h 95250"/>
                <a:gd name="connsiteX2" fmla="*/ 88868 w 190500"/>
                <a:gd name="connsiteY2" fmla="*/ 7811 h 95250"/>
                <a:gd name="connsiteX3" fmla="*/ 7144 w 190500"/>
                <a:gd name="connsiteY3" fmla="*/ 7811 h 95250"/>
                <a:gd name="connsiteX4" fmla="*/ 7144 w 190500"/>
                <a:gd name="connsiteY4" fmla="*/ 94774 h 95250"/>
                <a:gd name="connsiteX5" fmla="*/ 168783 w 190500"/>
                <a:gd name="connsiteY5" fmla="*/ 94774 h 95250"/>
                <a:gd name="connsiteX6" fmla="*/ 186214 w 190500"/>
                <a:gd name="connsiteY6" fmla="*/ 77343 h 95250"/>
                <a:gd name="connsiteX7" fmla="*/ 186214 w 190500"/>
                <a:gd name="connsiteY7" fmla="*/ 7144 h 95250"/>
                <a:gd name="connsiteX8" fmla="*/ 91154 w 190500"/>
                <a:gd name="connsiteY8" fmla="*/ 7144 h 95250"/>
                <a:gd name="connsiteX9" fmla="*/ 91154 w 190500"/>
                <a:gd name="connsiteY9" fmla="*/ 771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9525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CB6EA9F-DC51-4FBB-8817-2A3DD4424D09}"/>
                </a:ext>
              </a:extLst>
            </p:cNvPr>
            <p:cNvSpPr/>
            <p:nvPr/>
          </p:nvSpPr>
          <p:spPr>
            <a:xfrm>
              <a:off x="3691119" y="5564600"/>
              <a:ext cx="133350" cy="104775"/>
            </a:xfrm>
            <a:custGeom>
              <a:avLst/>
              <a:gdLst>
                <a:gd name="connsiteX0" fmla="*/ 7144 w 133350"/>
                <a:gd name="connsiteY0" fmla="*/ 99251 h 104775"/>
                <a:gd name="connsiteX1" fmla="*/ 128969 w 133350"/>
                <a:gd name="connsiteY1" fmla="*/ 99251 h 104775"/>
                <a:gd name="connsiteX2" fmla="*/ 128969 w 133350"/>
                <a:gd name="connsiteY2" fmla="*/ 24575 h 104775"/>
                <a:gd name="connsiteX3" fmla="*/ 111538 w 133350"/>
                <a:gd name="connsiteY3" fmla="*/ 7144 h 104775"/>
                <a:gd name="connsiteX4" fmla="*/ 7144 w 133350"/>
                <a:gd name="connsiteY4" fmla="*/ 7144 h 104775"/>
                <a:gd name="connsiteX5" fmla="*/ 7144 w 1333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04775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A883BA16-8CD9-4764-82C5-BBD9AF86D638}"/>
              </a:ext>
            </a:extLst>
          </p:cNvPr>
          <p:cNvGrpSpPr/>
          <p:nvPr/>
        </p:nvGrpSpPr>
        <p:grpSpPr>
          <a:xfrm>
            <a:off x="4105552" y="5564121"/>
            <a:ext cx="391763" cy="388813"/>
            <a:chOff x="4105552" y="5564121"/>
            <a:chExt cx="391763" cy="388813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587CBCAC-695F-4D3A-B119-47D858610C19}"/>
                </a:ext>
              </a:extLst>
            </p:cNvPr>
            <p:cNvSpPr/>
            <p:nvPr/>
          </p:nvSpPr>
          <p:spPr>
            <a:xfrm>
              <a:off x="4140546" y="5564121"/>
              <a:ext cx="323850" cy="95250"/>
            </a:xfrm>
            <a:custGeom>
              <a:avLst/>
              <a:gdLst>
                <a:gd name="connsiteX0" fmla="*/ 34823 w 323850"/>
                <a:gd name="connsiteY0" fmla="*/ 92681 h 95250"/>
                <a:gd name="connsiteX1" fmla="*/ 30061 w 323850"/>
                <a:gd name="connsiteY1" fmla="*/ 66106 h 95250"/>
                <a:gd name="connsiteX2" fmla="*/ 73114 w 323850"/>
                <a:gd name="connsiteY2" fmla="*/ 29530 h 95250"/>
                <a:gd name="connsiteX3" fmla="*/ 149981 w 323850"/>
                <a:gd name="connsiteY3" fmla="*/ 92585 h 95250"/>
                <a:gd name="connsiteX4" fmla="*/ 174365 w 323850"/>
                <a:gd name="connsiteY4" fmla="*/ 92585 h 95250"/>
                <a:gd name="connsiteX5" fmla="*/ 251231 w 323850"/>
                <a:gd name="connsiteY5" fmla="*/ 29530 h 95250"/>
                <a:gd name="connsiteX6" fmla="*/ 294285 w 323850"/>
                <a:gd name="connsiteY6" fmla="*/ 66106 h 95250"/>
                <a:gd name="connsiteX7" fmla="*/ 289522 w 323850"/>
                <a:gd name="connsiteY7" fmla="*/ 92585 h 95250"/>
                <a:gd name="connsiteX8" fmla="*/ 313811 w 323850"/>
                <a:gd name="connsiteY8" fmla="*/ 92585 h 95250"/>
                <a:gd name="connsiteX9" fmla="*/ 316478 w 323850"/>
                <a:gd name="connsiteY9" fmla="*/ 63248 h 95250"/>
                <a:gd name="connsiteX10" fmla="*/ 250660 w 323850"/>
                <a:gd name="connsiteY10" fmla="*/ 7146 h 95250"/>
                <a:gd name="connsiteX11" fmla="*/ 162268 w 323850"/>
                <a:gd name="connsiteY11" fmla="*/ 58295 h 95250"/>
                <a:gd name="connsiteX12" fmla="*/ 77591 w 323850"/>
                <a:gd name="connsiteY12" fmla="*/ 7146 h 95250"/>
                <a:gd name="connsiteX13" fmla="*/ 72733 w 323850"/>
                <a:gd name="connsiteY13" fmla="*/ 7146 h 95250"/>
                <a:gd name="connsiteX14" fmla="*/ 7963 w 323850"/>
                <a:gd name="connsiteY14" fmla="*/ 61915 h 95250"/>
                <a:gd name="connsiteX15" fmla="*/ 10439 w 323850"/>
                <a:gd name="connsiteY15" fmla="*/ 92585 h 95250"/>
                <a:gd name="connsiteX16" fmla="*/ 34823 w 323850"/>
                <a:gd name="connsiteY16" fmla="*/ 9258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952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3C11A9E6-F705-47F2-900B-53B6FF4CBC03}"/>
                </a:ext>
              </a:extLst>
            </p:cNvPr>
            <p:cNvSpPr/>
            <p:nvPr/>
          </p:nvSpPr>
          <p:spPr>
            <a:xfrm>
              <a:off x="4258523" y="5671947"/>
              <a:ext cx="85725" cy="114300"/>
            </a:xfrm>
            <a:custGeom>
              <a:avLst/>
              <a:gdLst>
                <a:gd name="connsiteX0" fmla="*/ 7144 w 85725"/>
                <a:gd name="connsiteY0" fmla="*/ 7144 h 114300"/>
                <a:gd name="connsiteX1" fmla="*/ 80677 w 85725"/>
                <a:gd name="connsiteY1" fmla="*/ 7144 h 114300"/>
                <a:gd name="connsiteX2" fmla="*/ 80677 w 85725"/>
                <a:gd name="connsiteY2" fmla="*/ 112681 h 114300"/>
                <a:gd name="connsiteX3" fmla="*/ 7144 w 85725"/>
                <a:gd name="connsiteY3" fmla="*/ 112681 h 114300"/>
                <a:gd name="connsiteX4" fmla="*/ 7144 w 8572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14300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D2BB7DE0-26C1-40DF-94B2-0A3E4C834A4E}"/>
                </a:ext>
              </a:extLst>
            </p:cNvPr>
            <p:cNvSpPr/>
            <p:nvPr/>
          </p:nvSpPr>
          <p:spPr>
            <a:xfrm>
              <a:off x="4105552" y="5671947"/>
              <a:ext cx="142875" cy="114300"/>
            </a:xfrm>
            <a:custGeom>
              <a:avLst/>
              <a:gdLst>
                <a:gd name="connsiteX0" fmla="*/ 138589 w 142875"/>
                <a:gd name="connsiteY0" fmla="*/ 112681 h 114300"/>
                <a:gd name="connsiteX1" fmla="*/ 138589 w 142875"/>
                <a:gd name="connsiteY1" fmla="*/ 7144 h 114300"/>
                <a:gd name="connsiteX2" fmla="*/ 42196 w 142875"/>
                <a:gd name="connsiteY2" fmla="*/ 7144 h 114300"/>
                <a:gd name="connsiteX3" fmla="*/ 7144 w 142875"/>
                <a:gd name="connsiteY3" fmla="*/ 42005 h 114300"/>
                <a:gd name="connsiteX4" fmla="*/ 7144 w 142875"/>
                <a:gd name="connsiteY4" fmla="*/ 77724 h 114300"/>
                <a:gd name="connsiteX5" fmla="*/ 42196 w 142875"/>
                <a:gd name="connsiteY5" fmla="*/ 112585 h 114300"/>
                <a:gd name="connsiteX6" fmla="*/ 138589 w 142875"/>
                <a:gd name="connsiteY6" fmla="*/ 1125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31DCAE1-8374-4CFF-B2DA-25630E208651}"/>
                </a:ext>
              </a:extLst>
            </p:cNvPr>
            <p:cNvSpPr/>
            <p:nvPr/>
          </p:nvSpPr>
          <p:spPr>
            <a:xfrm>
              <a:off x="4354440" y="5671947"/>
              <a:ext cx="142875" cy="114300"/>
            </a:xfrm>
            <a:custGeom>
              <a:avLst/>
              <a:gdLst>
                <a:gd name="connsiteX0" fmla="*/ 103537 w 142875"/>
                <a:gd name="connsiteY0" fmla="*/ 7144 h 114300"/>
                <a:gd name="connsiteX1" fmla="*/ 7144 w 142875"/>
                <a:gd name="connsiteY1" fmla="*/ 7144 h 114300"/>
                <a:gd name="connsiteX2" fmla="*/ 7144 w 142875"/>
                <a:gd name="connsiteY2" fmla="*/ 112681 h 114300"/>
                <a:gd name="connsiteX3" fmla="*/ 103537 w 142875"/>
                <a:gd name="connsiteY3" fmla="*/ 112681 h 114300"/>
                <a:gd name="connsiteX4" fmla="*/ 138589 w 142875"/>
                <a:gd name="connsiteY4" fmla="*/ 77819 h 114300"/>
                <a:gd name="connsiteX5" fmla="*/ 138589 w 142875"/>
                <a:gd name="connsiteY5" fmla="*/ 42100 h 114300"/>
                <a:gd name="connsiteX6" fmla="*/ 103537 w 142875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991A677B-0A16-43C5-BA36-89C9C17E36C0}"/>
                </a:ext>
              </a:extLst>
            </p:cNvPr>
            <p:cNvSpPr/>
            <p:nvPr/>
          </p:nvSpPr>
          <p:spPr>
            <a:xfrm>
              <a:off x="4271096" y="5800534"/>
              <a:ext cx="57150" cy="152400"/>
            </a:xfrm>
            <a:custGeom>
              <a:avLst/>
              <a:gdLst>
                <a:gd name="connsiteX0" fmla="*/ 7144 w 57150"/>
                <a:gd name="connsiteY0" fmla="*/ 7144 h 152400"/>
                <a:gd name="connsiteX1" fmla="*/ 56197 w 57150"/>
                <a:gd name="connsiteY1" fmla="*/ 7144 h 152400"/>
                <a:gd name="connsiteX2" fmla="*/ 56197 w 57150"/>
                <a:gd name="connsiteY2" fmla="*/ 152019 h 152400"/>
                <a:gd name="connsiteX3" fmla="*/ 7144 w 57150"/>
                <a:gd name="connsiteY3" fmla="*/ 152019 h 152400"/>
                <a:gd name="connsiteX4" fmla="*/ 7144 w 571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5240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B7187CAD-D263-4760-8F26-5546D187B82E}"/>
                </a:ext>
              </a:extLst>
            </p:cNvPr>
            <p:cNvSpPr/>
            <p:nvPr/>
          </p:nvSpPr>
          <p:spPr>
            <a:xfrm>
              <a:off x="4342343" y="5800534"/>
              <a:ext cx="133350" cy="152400"/>
            </a:xfrm>
            <a:custGeom>
              <a:avLst/>
              <a:gdLst>
                <a:gd name="connsiteX0" fmla="*/ 7239 w 133350"/>
                <a:gd name="connsiteY0" fmla="*/ 152019 h 152400"/>
                <a:gd name="connsiteX1" fmla="*/ 91726 w 133350"/>
                <a:gd name="connsiteY1" fmla="*/ 152019 h 152400"/>
                <a:gd name="connsiteX2" fmla="*/ 126778 w 133350"/>
                <a:gd name="connsiteY2" fmla="*/ 116967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52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050982C-80E0-4F26-A466-22E2F63EF80F}"/>
                </a:ext>
              </a:extLst>
            </p:cNvPr>
            <p:cNvSpPr/>
            <p:nvPr/>
          </p:nvSpPr>
          <p:spPr>
            <a:xfrm>
              <a:off x="4129174" y="5800534"/>
              <a:ext cx="133350" cy="152400"/>
            </a:xfrm>
            <a:custGeom>
              <a:avLst/>
              <a:gdLst>
                <a:gd name="connsiteX0" fmla="*/ 7239 w 133350"/>
                <a:gd name="connsiteY0" fmla="*/ 116967 h 152400"/>
                <a:gd name="connsiteX1" fmla="*/ 42291 w 133350"/>
                <a:gd name="connsiteY1" fmla="*/ 152019 h 152400"/>
                <a:gd name="connsiteX2" fmla="*/ 126778 w 133350"/>
                <a:gd name="connsiteY2" fmla="*/ 152019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169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B1CFB76-92F5-4A11-9CA6-1FB8B0E46240}"/>
              </a:ext>
            </a:extLst>
          </p:cNvPr>
          <p:cNvGrpSpPr/>
          <p:nvPr/>
        </p:nvGrpSpPr>
        <p:grpSpPr>
          <a:xfrm>
            <a:off x="7463209" y="2901267"/>
            <a:ext cx="391764" cy="392454"/>
            <a:chOff x="7463209" y="2901267"/>
            <a:chExt cx="391764" cy="392454"/>
          </a:xfrm>
          <a:solidFill>
            <a:schemeClr val="bg1"/>
          </a:solidFill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5090BEDC-1EAC-422A-A833-C9C0FD847579}"/>
                </a:ext>
              </a:extLst>
            </p:cNvPr>
            <p:cNvSpPr/>
            <p:nvPr/>
          </p:nvSpPr>
          <p:spPr>
            <a:xfrm>
              <a:off x="7575033" y="3104197"/>
              <a:ext cx="161925" cy="85725"/>
            </a:xfrm>
            <a:custGeom>
              <a:avLst/>
              <a:gdLst>
                <a:gd name="connsiteX0" fmla="*/ 151067 w 161925"/>
                <a:gd name="connsiteY0" fmla="*/ 81629 h 85725"/>
                <a:gd name="connsiteX1" fmla="*/ 13050 w 161925"/>
                <a:gd name="connsiteY1" fmla="*/ 82868 h 85725"/>
                <a:gd name="connsiteX2" fmla="*/ 7144 w 161925"/>
                <a:gd name="connsiteY2" fmla="*/ 7144 h 85725"/>
                <a:gd name="connsiteX3" fmla="*/ 162496 w 161925"/>
                <a:gd name="connsiteY3" fmla="*/ 7144 h 85725"/>
                <a:gd name="connsiteX4" fmla="*/ 156591 w 161925"/>
                <a:gd name="connsiteY4" fmla="*/ 82868 h 85725"/>
                <a:gd name="connsiteX5" fmla="*/ 151067 w 161925"/>
                <a:gd name="connsiteY5" fmla="*/ 81629 h 85725"/>
                <a:gd name="connsiteX6" fmla="*/ 151067 w 161925"/>
                <a:gd name="connsiteY6" fmla="*/ 8162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ADD94E2-1C8E-4ED8-905C-0975D636EB55}"/>
                </a:ext>
              </a:extLst>
            </p:cNvPr>
            <p:cNvSpPr/>
            <p:nvPr/>
          </p:nvSpPr>
          <p:spPr>
            <a:xfrm>
              <a:off x="7575033" y="3002375"/>
              <a:ext cx="161925" cy="85725"/>
            </a:xfrm>
            <a:custGeom>
              <a:avLst/>
              <a:gdLst>
                <a:gd name="connsiteX0" fmla="*/ 18574 w 161925"/>
                <a:gd name="connsiteY0" fmla="*/ 8382 h 85725"/>
                <a:gd name="connsiteX1" fmla="*/ 156591 w 161925"/>
                <a:gd name="connsiteY1" fmla="*/ 7144 h 85725"/>
                <a:gd name="connsiteX2" fmla="*/ 162496 w 161925"/>
                <a:gd name="connsiteY2" fmla="*/ 82867 h 85725"/>
                <a:gd name="connsiteX3" fmla="*/ 7144 w 161925"/>
                <a:gd name="connsiteY3" fmla="*/ 82867 h 85725"/>
                <a:gd name="connsiteX4" fmla="*/ 13050 w 161925"/>
                <a:gd name="connsiteY4" fmla="*/ 7144 h 85725"/>
                <a:gd name="connsiteX5" fmla="*/ 18574 w 161925"/>
                <a:gd name="connsiteY5" fmla="*/ 8382 h 85725"/>
                <a:gd name="connsiteX6" fmla="*/ 18574 w 161925"/>
                <a:gd name="connsiteY6" fmla="*/ 83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EA70A0E8-93B7-4B1A-A38B-2CAA7E06A6B8}"/>
                </a:ext>
              </a:extLst>
            </p:cNvPr>
            <p:cNvSpPr/>
            <p:nvPr/>
          </p:nvSpPr>
          <p:spPr>
            <a:xfrm>
              <a:off x="7750198" y="2972657"/>
              <a:ext cx="104775" cy="114300"/>
            </a:xfrm>
            <a:custGeom>
              <a:avLst/>
              <a:gdLst>
                <a:gd name="connsiteX0" fmla="*/ 13716 w 104775"/>
                <a:gd name="connsiteY0" fmla="*/ 112586 h 114300"/>
                <a:gd name="connsiteX1" fmla="*/ 7144 w 104775"/>
                <a:gd name="connsiteY1" fmla="*/ 29908 h 114300"/>
                <a:gd name="connsiteX2" fmla="*/ 57912 w 104775"/>
                <a:gd name="connsiteY2" fmla="*/ 7144 h 114300"/>
                <a:gd name="connsiteX3" fmla="*/ 99156 w 104775"/>
                <a:gd name="connsiteY3" fmla="*/ 112681 h 114300"/>
                <a:gd name="connsiteX4" fmla="*/ 13716 w 104775"/>
                <a:gd name="connsiteY4" fmla="*/ 11268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2DFB9CF0-8E5A-4844-A997-4C306A085262}"/>
                </a:ext>
              </a:extLst>
            </p:cNvPr>
            <p:cNvSpPr/>
            <p:nvPr/>
          </p:nvSpPr>
          <p:spPr>
            <a:xfrm>
              <a:off x="7732957" y="2919031"/>
              <a:ext cx="57150" cy="57150"/>
            </a:xfrm>
            <a:custGeom>
              <a:avLst/>
              <a:gdLst>
                <a:gd name="connsiteX0" fmla="*/ 56769 w 57150"/>
                <a:gd name="connsiteY0" fmla="*/ 40767 h 57150"/>
                <a:gd name="connsiteX1" fmla="*/ 19908 w 57150"/>
                <a:gd name="connsiteY1" fmla="*/ 57055 h 57150"/>
                <a:gd name="connsiteX2" fmla="*/ 7144 w 57150"/>
                <a:gd name="connsiteY2" fmla="*/ 7144 h 57150"/>
                <a:gd name="connsiteX3" fmla="*/ 56769 w 57150"/>
                <a:gd name="connsiteY3" fmla="*/ 40767 h 57150"/>
                <a:gd name="connsiteX4" fmla="*/ 56769 w 57150"/>
                <a:gd name="connsiteY4" fmla="*/ 40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035B2706-3BF7-45A5-937D-DA57E7A70BB3}"/>
                </a:ext>
              </a:extLst>
            </p:cNvPr>
            <p:cNvSpPr/>
            <p:nvPr/>
          </p:nvSpPr>
          <p:spPr>
            <a:xfrm>
              <a:off x="7585225" y="2901267"/>
              <a:ext cx="142875" cy="95250"/>
            </a:xfrm>
            <a:custGeom>
              <a:avLst/>
              <a:gdLst>
                <a:gd name="connsiteX0" fmla="*/ 122492 w 142875"/>
                <a:gd name="connsiteY0" fmla="*/ 13287 h 95250"/>
                <a:gd name="connsiteX1" fmla="*/ 142113 w 142875"/>
                <a:gd name="connsiteY1" fmla="*/ 82058 h 95250"/>
                <a:gd name="connsiteX2" fmla="*/ 7144 w 142875"/>
                <a:gd name="connsiteY2" fmla="*/ 82058 h 95250"/>
                <a:gd name="connsiteX3" fmla="*/ 26765 w 142875"/>
                <a:gd name="connsiteY3" fmla="*/ 13287 h 95250"/>
                <a:gd name="connsiteX4" fmla="*/ 122492 w 142875"/>
                <a:gd name="connsiteY4" fmla="*/ 13287 h 95250"/>
                <a:gd name="connsiteX5" fmla="*/ 122492 w 142875"/>
                <a:gd name="connsiteY5" fmla="*/ 1328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4A596F98-A35E-43B2-986A-50E40E63E095}"/>
                </a:ext>
              </a:extLst>
            </p:cNvPr>
            <p:cNvSpPr/>
            <p:nvPr/>
          </p:nvSpPr>
          <p:spPr>
            <a:xfrm>
              <a:off x="7522931" y="2919031"/>
              <a:ext cx="57150" cy="57150"/>
            </a:xfrm>
            <a:custGeom>
              <a:avLst/>
              <a:gdLst>
                <a:gd name="connsiteX0" fmla="*/ 56292 w 57150"/>
                <a:gd name="connsiteY0" fmla="*/ 8572 h 57150"/>
                <a:gd name="connsiteX1" fmla="*/ 44005 w 57150"/>
                <a:gd name="connsiteY1" fmla="*/ 57055 h 57150"/>
                <a:gd name="connsiteX2" fmla="*/ 7144 w 57150"/>
                <a:gd name="connsiteY2" fmla="*/ 40767 h 57150"/>
                <a:gd name="connsiteX3" fmla="*/ 56769 w 57150"/>
                <a:gd name="connsiteY3" fmla="*/ 7144 h 57150"/>
                <a:gd name="connsiteX4" fmla="*/ 56292 w 57150"/>
                <a:gd name="connsiteY4" fmla="*/ 8572 h 57150"/>
                <a:gd name="connsiteX5" fmla="*/ 56292 w 57150"/>
                <a:gd name="connsiteY5" fmla="*/ 857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3BDC2C6F-3779-4B0A-AF7D-117CE654830B}"/>
                </a:ext>
              </a:extLst>
            </p:cNvPr>
            <p:cNvSpPr/>
            <p:nvPr/>
          </p:nvSpPr>
          <p:spPr>
            <a:xfrm>
              <a:off x="7463400" y="2972657"/>
              <a:ext cx="104775" cy="114300"/>
            </a:xfrm>
            <a:custGeom>
              <a:avLst/>
              <a:gdLst>
                <a:gd name="connsiteX0" fmla="*/ 48292 w 104775"/>
                <a:gd name="connsiteY0" fmla="*/ 7144 h 114300"/>
                <a:gd name="connsiteX1" fmla="*/ 99060 w 104775"/>
                <a:gd name="connsiteY1" fmla="*/ 29908 h 114300"/>
                <a:gd name="connsiteX2" fmla="*/ 92488 w 104775"/>
                <a:gd name="connsiteY2" fmla="*/ 112586 h 114300"/>
                <a:gd name="connsiteX3" fmla="*/ 7144 w 104775"/>
                <a:gd name="connsiteY3" fmla="*/ 112586 h 114300"/>
                <a:gd name="connsiteX4" fmla="*/ 48292 w 104775"/>
                <a:gd name="connsiteY4" fmla="*/ 7144 h 114300"/>
                <a:gd name="connsiteX5" fmla="*/ 48292 w 104775"/>
                <a:gd name="connsiteY5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1E25EC28-70C4-4797-9EDD-D07F007B5630}"/>
                </a:ext>
              </a:extLst>
            </p:cNvPr>
            <p:cNvSpPr/>
            <p:nvPr/>
          </p:nvSpPr>
          <p:spPr>
            <a:xfrm>
              <a:off x="7463209" y="3104102"/>
              <a:ext cx="104775" cy="114300"/>
            </a:xfrm>
            <a:custGeom>
              <a:avLst/>
              <a:gdLst>
                <a:gd name="connsiteX0" fmla="*/ 92583 w 104775"/>
                <a:gd name="connsiteY0" fmla="*/ 7144 h 114300"/>
                <a:gd name="connsiteX1" fmla="*/ 99156 w 104775"/>
                <a:gd name="connsiteY1" fmla="*/ 89821 h 114300"/>
                <a:gd name="connsiteX2" fmla="*/ 48387 w 104775"/>
                <a:gd name="connsiteY2" fmla="*/ 112586 h 114300"/>
                <a:gd name="connsiteX3" fmla="*/ 7144 w 104775"/>
                <a:gd name="connsiteY3" fmla="*/ 7144 h 114300"/>
                <a:gd name="connsiteX4" fmla="*/ 92583 w 1047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B7349C1-C114-4064-A890-22AAD360F6F0}"/>
                </a:ext>
              </a:extLst>
            </p:cNvPr>
            <p:cNvSpPr/>
            <p:nvPr/>
          </p:nvSpPr>
          <p:spPr>
            <a:xfrm>
              <a:off x="7522931" y="3213354"/>
              <a:ext cx="57150" cy="57150"/>
            </a:xfrm>
            <a:custGeom>
              <a:avLst/>
              <a:gdLst>
                <a:gd name="connsiteX0" fmla="*/ 7144 w 57150"/>
                <a:gd name="connsiteY0" fmla="*/ 23432 h 57150"/>
                <a:gd name="connsiteX1" fmla="*/ 44005 w 57150"/>
                <a:gd name="connsiteY1" fmla="*/ 7144 h 57150"/>
                <a:gd name="connsiteX2" fmla="*/ 56769 w 57150"/>
                <a:gd name="connsiteY2" fmla="*/ 57055 h 57150"/>
                <a:gd name="connsiteX3" fmla="*/ 7144 w 57150"/>
                <a:gd name="connsiteY3" fmla="*/ 23432 h 57150"/>
                <a:gd name="connsiteX4" fmla="*/ 7144 w 57150"/>
                <a:gd name="connsiteY4" fmla="*/ 23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04C3B9A-8CB0-48CC-A07D-A720DA294916}"/>
                </a:ext>
              </a:extLst>
            </p:cNvPr>
            <p:cNvSpPr/>
            <p:nvPr/>
          </p:nvSpPr>
          <p:spPr>
            <a:xfrm>
              <a:off x="7585225" y="3198471"/>
              <a:ext cx="142875" cy="95250"/>
            </a:xfrm>
            <a:custGeom>
              <a:avLst/>
              <a:gdLst>
                <a:gd name="connsiteX0" fmla="*/ 26765 w 142875"/>
                <a:gd name="connsiteY0" fmla="*/ 83558 h 95250"/>
                <a:gd name="connsiteX1" fmla="*/ 7144 w 142875"/>
                <a:gd name="connsiteY1" fmla="*/ 14788 h 95250"/>
                <a:gd name="connsiteX2" fmla="*/ 142113 w 142875"/>
                <a:gd name="connsiteY2" fmla="*/ 14788 h 95250"/>
                <a:gd name="connsiteX3" fmla="*/ 122492 w 142875"/>
                <a:gd name="connsiteY3" fmla="*/ 83558 h 95250"/>
                <a:gd name="connsiteX4" fmla="*/ 26765 w 142875"/>
                <a:gd name="connsiteY4" fmla="*/ 83558 h 95250"/>
                <a:gd name="connsiteX5" fmla="*/ 26765 w 142875"/>
                <a:gd name="connsiteY5" fmla="*/ 835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5DC536FA-4171-4FBB-8608-03CF80A37C24}"/>
                </a:ext>
              </a:extLst>
            </p:cNvPr>
            <p:cNvSpPr/>
            <p:nvPr/>
          </p:nvSpPr>
          <p:spPr>
            <a:xfrm>
              <a:off x="7732862" y="3213258"/>
              <a:ext cx="57150" cy="57150"/>
            </a:xfrm>
            <a:custGeom>
              <a:avLst/>
              <a:gdLst>
                <a:gd name="connsiteX0" fmla="*/ 7620 w 57150"/>
                <a:gd name="connsiteY0" fmla="*/ 55626 h 57150"/>
                <a:gd name="connsiteX1" fmla="*/ 19908 w 57150"/>
                <a:gd name="connsiteY1" fmla="*/ 7144 h 57150"/>
                <a:gd name="connsiteX2" fmla="*/ 56769 w 57150"/>
                <a:gd name="connsiteY2" fmla="*/ 23431 h 57150"/>
                <a:gd name="connsiteX3" fmla="*/ 7144 w 57150"/>
                <a:gd name="connsiteY3" fmla="*/ 57055 h 57150"/>
                <a:gd name="connsiteX4" fmla="*/ 7620 w 57150"/>
                <a:gd name="connsiteY4" fmla="*/ 55626 h 57150"/>
                <a:gd name="connsiteX5" fmla="*/ 7620 w 57150"/>
                <a:gd name="connsiteY5" fmla="*/ 55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41BE68D0-0D88-4B22-A92A-FE13C04E546C}"/>
                </a:ext>
              </a:extLst>
            </p:cNvPr>
            <p:cNvSpPr/>
            <p:nvPr/>
          </p:nvSpPr>
          <p:spPr>
            <a:xfrm>
              <a:off x="7750102" y="3104197"/>
              <a:ext cx="104775" cy="114300"/>
            </a:xfrm>
            <a:custGeom>
              <a:avLst/>
              <a:gdLst>
                <a:gd name="connsiteX0" fmla="*/ 57912 w 104775"/>
                <a:gd name="connsiteY0" fmla="*/ 112586 h 114300"/>
                <a:gd name="connsiteX1" fmla="*/ 7144 w 104775"/>
                <a:gd name="connsiteY1" fmla="*/ 89821 h 114300"/>
                <a:gd name="connsiteX2" fmla="*/ 13716 w 104775"/>
                <a:gd name="connsiteY2" fmla="*/ 7144 h 114300"/>
                <a:gd name="connsiteX3" fmla="*/ 99060 w 104775"/>
                <a:gd name="connsiteY3" fmla="*/ 7144 h 114300"/>
                <a:gd name="connsiteX4" fmla="*/ 57912 w 104775"/>
                <a:gd name="connsiteY4" fmla="*/ 112586 h 114300"/>
                <a:gd name="connsiteX5" fmla="*/ 57912 w 104775"/>
                <a:gd name="connsiteY5" fmla="*/ 11258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D8453374-4D72-4751-8CD8-FB4FAF3DCB74}"/>
              </a:ext>
            </a:extLst>
          </p:cNvPr>
          <p:cNvGrpSpPr/>
          <p:nvPr/>
        </p:nvGrpSpPr>
        <p:grpSpPr>
          <a:xfrm>
            <a:off x="7461714" y="4896428"/>
            <a:ext cx="390525" cy="390525"/>
            <a:chOff x="7461714" y="4896428"/>
            <a:chExt cx="390525" cy="390525"/>
          </a:xfrm>
          <a:solidFill>
            <a:schemeClr val="bg1"/>
          </a:solidFill>
        </p:grpSpPr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3D0F904-0FE1-47B2-8E1D-FCC411ED7057}"/>
                </a:ext>
              </a:extLst>
            </p:cNvPr>
            <p:cNvSpPr/>
            <p:nvPr/>
          </p:nvSpPr>
          <p:spPr>
            <a:xfrm>
              <a:off x="7461714" y="4896428"/>
              <a:ext cx="390525" cy="390525"/>
            </a:xfrm>
            <a:custGeom>
              <a:avLst/>
              <a:gdLst>
                <a:gd name="connsiteX0" fmla="*/ 386972 w 390525"/>
                <a:gd name="connsiteY0" fmla="*/ 175062 h 390525"/>
                <a:gd name="connsiteX1" fmla="*/ 386972 w 390525"/>
                <a:gd name="connsiteY1" fmla="*/ 175062 h 390525"/>
                <a:gd name="connsiteX2" fmla="*/ 378590 w 390525"/>
                <a:gd name="connsiteY2" fmla="*/ 160108 h 390525"/>
                <a:gd name="connsiteX3" fmla="*/ 356968 w 390525"/>
                <a:gd name="connsiteY3" fmla="*/ 143249 h 390525"/>
                <a:gd name="connsiteX4" fmla="*/ 365065 w 390525"/>
                <a:gd name="connsiteY4" fmla="*/ 116484 h 390525"/>
                <a:gd name="connsiteX5" fmla="*/ 363064 w 390525"/>
                <a:gd name="connsiteY5" fmla="*/ 99338 h 390525"/>
                <a:gd name="connsiteX6" fmla="*/ 349158 w 390525"/>
                <a:gd name="connsiteY6" fmla="*/ 89051 h 390525"/>
                <a:gd name="connsiteX7" fmla="*/ 322012 w 390525"/>
                <a:gd name="connsiteY7" fmla="*/ 82670 h 390525"/>
                <a:gd name="connsiteX8" fmla="*/ 318583 w 390525"/>
                <a:gd name="connsiteY8" fmla="*/ 54952 h 390525"/>
                <a:gd name="connsiteX9" fmla="*/ 309819 w 390525"/>
                <a:gd name="connsiteY9" fmla="*/ 40093 h 390525"/>
                <a:gd name="connsiteX10" fmla="*/ 292960 w 390525"/>
                <a:gd name="connsiteY10" fmla="*/ 36378 h 390525"/>
                <a:gd name="connsiteX11" fmla="*/ 265528 w 390525"/>
                <a:gd name="connsiteY11" fmla="*/ 41617 h 390525"/>
                <a:gd name="connsiteX12" fmla="*/ 251050 w 390525"/>
                <a:gd name="connsiteY12" fmla="*/ 17709 h 390525"/>
                <a:gd name="connsiteX13" fmla="*/ 222951 w 390525"/>
                <a:gd name="connsiteY13" fmla="*/ 9327 h 390525"/>
                <a:gd name="connsiteX14" fmla="*/ 220951 w 390525"/>
                <a:gd name="connsiteY14" fmla="*/ 10470 h 390525"/>
                <a:gd name="connsiteX15" fmla="*/ 197139 w 390525"/>
                <a:gd name="connsiteY15" fmla="*/ 27044 h 390525"/>
                <a:gd name="connsiteX16" fmla="*/ 174183 w 390525"/>
                <a:gd name="connsiteY16" fmla="*/ 11042 h 390525"/>
                <a:gd name="connsiteX17" fmla="*/ 157229 w 390525"/>
                <a:gd name="connsiteY17" fmla="*/ 7613 h 390525"/>
                <a:gd name="connsiteX18" fmla="*/ 143132 w 390525"/>
                <a:gd name="connsiteY18" fmla="*/ 17614 h 390525"/>
                <a:gd name="connsiteX19" fmla="*/ 128654 w 390525"/>
                <a:gd name="connsiteY19" fmla="*/ 41522 h 390525"/>
                <a:gd name="connsiteX20" fmla="*/ 101222 w 390525"/>
                <a:gd name="connsiteY20" fmla="*/ 36283 h 390525"/>
                <a:gd name="connsiteX21" fmla="*/ 84363 w 390525"/>
                <a:gd name="connsiteY21" fmla="*/ 39998 h 390525"/>
                <a:gd name="connsiteX22" fmla="*/ 75600 w 390525"/>
                <a:gd name="connsiteY22" fmla="*/ 54857 h 390525"/>
                <a:gd name="connsiteX23" fmla="*/ 72171 w 390525"/>
                <a:gd name="connsiteY23" fmla="*/ 82575 h 390525"/>
                <a:gd name="connsiteX24" fmla="*/ 43405 w 390525"/>
                <a:gd name="connsiteY24" fmla="*/ 89242 h 390525"/>
                <a:gd name="connsiteX25" fmla="*/ 42072 w 390525"/>
                <a:gd name="connsiteY25" fmla="*/ 89718 h 390525"/>
                <a:gd name="connsiteX26" fmla="*/ 41595 w 390525"/>
                <a:gd name="connsiteY26" fmla="*/ 89909 h 390525"/>
                <a:gd name="connsiteX27" fmla="*/ 29213 w 390525"/>
                <a:gd name="connsiteY27" fmla="*/ 116293 h 390525"/>
                <a:gd name="connsiteX28" fmla="*/ 37309 w 390525"/>
                <a:gd name="connsiteY28" fmla="*/ 143058 h 390525"/>
                <a:gd name="connsiteX29" fmla="*/ 14735 w 390525"/>
                <a:gd name="connsiteY29" fmla="*/ 160584 h 390525"/>
                <a:gd name="connsiteX30" fmla="*/ 13401 w 390525"/>
                <a:gd name="connsiteY30" fmla="*/ 161727 h 390525"/>
                <a:gd name="connsiteX31" fmla="*/ 13020 w 390525"/>
                <a:gd name="connsiteY31" fmla="*/ 162108 h 390525"/>
                <a:gd name="connsiteX32" fmla="*/ 12354 w 390525"/>
                <a:gd name="connsiteY32" fmla="*/ 191255 h 390525"/>
                <a:gd name="connsiteX33" fmla="*/ 29975 w 390525"/>
                <a:gd name="connsiteY33" fmla="*/ 212400 h 390525"/>
                <a:gd name="connsiteX34" fmla="*/ 15687 w 390525"/>
                <a:gd name="connsiteY34" fmla="*/ 238308 h 390525"/>
                <a:gd name="connsiteX35" fmla="*/ 15116 w 390525"/>
                <a:gd name="connsiteY35" fmla="*/ 239642 h 390525"/>
                <a:gd name="connsiteX36" fmla="*/ 14926 w 390525"/>
                <a:gd name="connsiteY36" fmla="*/ 240118 h 390525"/>
                <a:gd name="connsiteX37" fmla="*/ 26260 w 390525"/>
                <a:gd name="connsiteY37" fmla="*/ 267074 h 390525"/>
                <a:gd name="connsiteX38" fmla="*/ 51501 w 390525"/>
                <a:gd name="connsiteY38" fmla="*/ 278885 h 390525"/>
                <a:gd name="connsiteX39" fmla="*/ 49120 w 390525"/>
                <a:gd name="connsiteY39" fmla="*/ 306698 h 390525"/>
                <a:gd name="connsiteX40" fmla="*/ 54645 w 390525"/>
                <a:gd name="connsiteY40" fmla="*/ 323081 h 390525"/>
                <a:gd name="connsiteX41" fmla="*/ 70361 w 390525"/>
                <a:gd name="connsiteY41" fmla="*/ 330225 h 390525"/>
                <a:gd name="connsiteX42" fmla="*/ 98269 w 390525"/>
                <a:gd name="connsiteY42" fmla="*/ 330796 h 390525"/>
                <a:gd name="connsiteX43" fmla="*/ 107413 w 390525"/>
                <a:gd name="connsiteY43" fmla="*/ 357180 h 390525"/>
                <a:gd name="connsiteX44" fmla="*/ 119129 w 390525"/>
                <a:gd name="connsiteY44" fmla="*/ 369849 h 390525"/>
                <a:gd name="connsiteX45" fmla="*/ 136369 w 390525"/>
                <a:gd name="connsiteY45" fmla="*/ 370039 h 390525"/>
                <a:gd name="connsiteX46" fmla="*/ 162087 w 390525"/>
                <a:gd name="connsiteY46" fmla="*/ 359180 h 390525"/>
                <a:gd name="connsiteX47" fmla="*/ 182280 w 390525"/>
                <a:gd name="connsiteY47" fmla="*/ 380707 h 390525"/>
                <a:gd name="connsiteX48" fmla="*/ 183328 w 390525"/>
                <a:gd name="connsiteY48" fmla="*/ 381660 h 390525"/>
                <a:gd name="connsiteX49" fmla="*/ 183708 w 390525"/>
                <a:gd name="connsiteY49" fmla="*/ 381945 h 390525"/>
                <a:gd name="connsiteX50" fmla="*/ 196948 w 390525"/>
                <a:gd name="connsiteY50" fmla="*/ 386327 h 390525"/>
                <a:gd name="connsiteX51" fmla="*/ 212759 w 390525"/>
                <a:gd name="connsiteY51" fmla="*/ 379469 h 390525"/>
                <a:gd name="connsiteX52" fmla="*/ 231809 w 390525"/>
                <a:gd name="connsiteY52" fmla="*/ 359085 h 390525"/>
                <a:gd name="connsiteX53" fmla="*/ 257527 w 390525"/>
                <a:gd name="connsiteY53" fmla="*/ 369944 h 390525"/>
                <a:gd name="connsiteX54" fmla="*/ 274767 w 390525"/>
                <a:gd name="connsiteY54" fmla="*/ 369753 h 390525"/>
                <a:gd name="connsiteX55" fmla="*/ 286483 w 390525"/>
                <a:gd name="connsiteY55" fmla="*/ 357085 h 390525"/>
                <a:gd name="connsiteX56" fmla="*/ 295627 w 390525"/>
                <a:gd name="connsiteY56" fmla="*/ 330701 h 390525"/>
                <a:gd name="connsiteX57" fmla="*/ 325155 w 390525"/>
                <a:gd name="connsiteY57" fmla="*/ 330129 h 390525"/>
                <a:gd name="connsiteX58" fmla="*/ 326583 w 390525"/>
                <a:gd name="connsiteY58" fmla="*/ 329939 h 390525"/>
                <a:gd name="connsiteX59" fmla="*/ 327059 w 390525"/>
                <a:gd name="connsiteY59" fmla="*/ 329843 h 390525"/>
                <a:gd name="connsiteX60" fmla="*/ 344776 w 390525"/>
                <a:gd name="connsiteY60" fmla="*/ 306602 h 390525"/>
                <a:gd name="connsiteX61" fmla="*/ 342395 w 390525"/>
                <a:gd name="connsiteY61" fmla="*/ 278789 h 390525"/>
                <a:gd name="connsiteX62" fmla="*/ 367636 w 390525"/>
                <a:gd name="connsiteY62" fmla="*/ 266978 h 390525"/>
                <a:gd name="connsiteX63" fmla="*/ 379066 w 390525"/>
                <a:gd name="connsiteY63" fmla="*/ 254025 h 390525"/>
                <a:gd name="connsiteX64" fmla="*/ 377447 w 390525"/>
                <a:gd name="connsiteY64" fmla="*/ 236879 h 390525"/>
                <a:gd name="connsiteX65" fmla="*/ 363921 w 390525"/>
                <a:gd name="connsiteY65" fmla="*/ 212305 h 390525"/>
                <a:gd name="connsiteX66" fmla="*/ 381543 w 390525"/>
                <a:gd name="connsiteY66" fmla="*/ 191159 h 390525"/>
                <a:gd name="connsiteX67" fmla="*/ 386972 w 390525"/>
                <a:gd name="connsiteY67" fmla="*/ 175062 h 390525"/>
                <a:gd name="connsiteX68" fmla="*/ 198567 w 390525"/>
                <a:gd name="connsiteY68" fmla="*/ 291553 h 390525"/>
                <a:gd name="connsiteX69" fmla="*/ 103984 w 390525"/>
                <a:gd name="connsiteY69" fmla="*/ 196970 h 390525"/>
                <a:gd name="connsiteX70" fmla="*/ 198567 w 390525"/>
                <a:gd name="connsiteY70" fmla="*/ 102386 h 390525"/>
                <a:gd name="connsiteX71" fmla="*/ 293151 w 390525"/>
                <a:gd name="connsiteY71" fmla="*/ 196970 h 390525"/>
                <a:gd name="connsiteX72" fmla="*/ 198567 w 390525"/>
                <a:gd name="connsiteY72" fmla="*/ 29155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0525" h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94FAE9CF-D584-4428-9D21-16B98C87901A}"/>
                </a:ext>
              </a:extLst>
            </p:cNvPr>
            <p:cNvSpPr/>
            <p:nvPr/>
          </p:nvSpPr>
          <p:spPr>
            <a:xfrm>
              <a:off x="7580843" y="5013959"/>
              <a:ext cx="152400" cy="152400"/>
            </a:xfrm>
            <a:custGeom>
              <a:avLst/>
              <a:gdLst>
                <a:gd name="connsiteX0" fmla="*/ 79438 w 152400"/>
                <a:gd name="connsiteY0" fmla="*/ 7144 h 152400"/>
                <a:gd name="connsiteX1" fmla="*/ 7144 w 152400"/>
                <a:gd name="connsiteY1" fmla="*/ 79438 h 152400"/>
                <a:gd name="connsiteX2" fmla="*/ 79438 w 152400"/>
                <a:gd name="connsiteY2" fmla="*/ 151733 h 152400"/>
                <a:gd name="connsiteX3" fmla="*/ 151733 w 152400"/>
                <a:gd name="connsiteY3" fmla="*/ 79438 h 152400"/>
                <a:gd name="connsiteX4" fmla="*/ 79438 w 152400"/>
                <a:gd name="connsiteY4" fmla="*/ 7144 h 152400"/>
                <a:gd name="connsiteX5" fmla="*/ 122301 w 152400"/>
                <a:gd name="connsiteY5" fmla="*/ 65818 h 152400"/>
                <a:gd name="connsiteX6" fmla="*/ 70485 w 152400"/>
                <a:gd name="connsiteY6" fmla="*/ 117634 h 152400"/>
                <a:gd name="connsiteX7" fmla="*/ 62579 w 152400"/>
                <a:gd name="connsiteY7" fmla="*/ 120872 h 152400"/>
                <a:gd name="connsiteX8" fmla="*/ 54673 w 152400"/>
                <a:gd name="connsiteY8" fmla="*/ 117634 h 152400"/>
                <a:gd name="connsiteX9" fmla="*/ 34861 w 152400"/>
                <a:gd name="connsiteY9" fmla="*/ 97822 h 152400"/>
                <a:gd name="connsiteX10" fmla="*/ 34861 w 152400"/>
                <a:gd name="connsiteY10" fmla="*/ 82105 h 152400"/>
                <a:gd name="connsiteX11" fmla="*/ 50578 w 152400"/>
                <a:gd name="connsiteY11" fmla="*/ 82105 h 152400"/>
                <a:gd name="connsiteX12" fmla="*/ 62484 w 152400"/>
                <a:gd name="connsiteY12" fmla="*/ 94012 h 152400"/>
                <a:gd name="connsiteX13" fmla="*/ 106394 w 152400"/>
                <a:gd name="connsiteY13" fmla="*/ 50102 h 152400"/>
                <a:gd name="connsiteX14" fmla="*/ 122111 w 152400"/>
                <a:gd name="connsiteY14" fmla="*/ 50102 h 152400"/>
                <a:gd name="connsiteX15" fmla="*/ 122301 w 152400"/>
                <a:gd name="connsiteY15" fmla="*/ 65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4991DF6C-5078-4225-9BC1-1DE856701C6D}"/>
              </a:ext>
            </a:extLst>
          </p:cNvPr>
          <p:cNvGrpSpPr/>
          <p:nvPr/>
        </p:nvGrpSpPr>
        <p:grpSpPr>
          <a:xfrm>
            <a:off x="2759669" y="5564600"/>
            <a:ext cx="392240" cy="392239"/>
            <a:chOff x="2759669" y="5564600"/>
            <a:chExt cx="392240" cy="392239"/>
          </a:xfrm>
          <a:solidFill>
            <a:schemeClr val="bg1"/>
          </a:solidFill>
        </p:grpSpPr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6F6106D2-84B6-473C-B145-6AA692B4EE35}"/>
                </a:ext>
              </a:extLst>
            </p:cNvPr>
            <p:cNvSpPr/>
            <p:nvPr/>
          </p:nvSpPr>
          <p:spPr>
            <a:xfrm>
              <a:off x="2827297" y="5664041"/>
              <a:ext cx="257175" cy="228600"/>
            </a:xfrm>
            <a:custGeom>
              <a:avLst/>
              <a:gdLst>
                <a:gd name="connsiteX0" fmla="*/ 185452 w 257175"/>
                <a:gd name="connsiteY0" fmla="*/ 7144 h 228600"/>
                <a:gd name="connsiteX1" fmla="*/ 129730 w 257175"/>
                <a:gd name="connsiteY1" fmla="*/ 41243 h 228600"/>
                <a:gd name="connsiteX2" fmla="*/ 74009 w 257175"/>
                <a:gd name="connsiteY2" fmla="*/ 7144 h 228600"/>
                <a:gd name="connsiteX3" fmla="*/ 7144 w 257175"/>
                <a:gd name="connsiteY3" fmla="*/ 81153 h 228600"/>
                <a:gd name="connsiteX4" fmla="*/ 122301 w 257175"/>
                <a:gd name="connsiteY4" fmla="*/ 227171 h 228600"/>
                <a:gd name="connsiteX5" fmla="*/ 129730 w 257175"/>
                <a:gd name="connsiteY5" fmla="*/ 230029 h 228600"/>
                <a:gd name="connsiteX6" fmla="*/ 137160 w 257175"/>
                <a:gd name="connsiteY6" fmla="*/ 227171 h 228600"/>
                <a:gd name="connsiteX7" fmla="*/ 252317 w 257175"/>
                <a:gd name="connsiteY7" fmla="*/ 81153 h 228600"/>
                <a:gd name="connsiteX8" fmla="*/ 185452 w 257175"/>
                <a:gd name="connsiteY8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28600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49BB8665-2B58-4C3F-BB3A-5587BCFBB3E8}"/>
                </a:ext>
              </a:extLst>
            </p:cNvPr>
            <p:cNvSpPr/>
            <p:nvPr/>
          </p:nvSpPr>
          <p:spPr>
            <a:xfrm>
              <a:off x="3094759" y="5743670"/>
              <a:ext cx="57150" cy="28575"/>
            </a:xfrm>
            <a:custGeom>
              <a:avLst/>
              <a:gdLst>
                <a:gd name="connsiteX0" fmla="*/ 41339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9 w 57150"/>
                <a:gd name="connsiteY4" fmla="*/ 29432 h 28575"/>
                <a:gd name="connsiteX5" fmla="*/ 52483 w 57150"/>
                <a:gd name="connsiteY5" fmla="*/ 18288 h 28575"/>
                <a:gd name="connsiteX6" fmla="*/ 41339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6CD6BBBF-F554-46D5-A568-C78B648EFC05}"/>
                </a:ext>
              </a:extLst>
            </p:cNvPr>
            <p:cNvSpPr/>
            <p:nvPr/>
          </p:nvSpPr>
          <p:spPr>
            <a:xfrm>
              <a:off x="2759669" y="5743670"/>
              <a:ext cx="57150" cy="28575"/>
            </a:xfrm>
            <a:custGeom>
              <a:avLst/>
              <a:gdLst>
                <a:gd name="connsiteX0" fmla="*/ 41338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8 w 57150"/>
                <a:gd name="connsiteY4" fmla="*/ 29432 h 28575"/>
                <a:gd name="connsiteX5" fmla="*/ 52483 w 57150"/>
                <a:gd name="connsiteY5" fmla="*/ 18288 h 28575"/>
                <a:gd name="connsiteX6" fmla="*/ 41338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51B3404E-75A6-46FD-89E7-6430A3A4D1FA}"/>
                </a:ext>
              </a:extLst>
            </p:cNvPr>
            <p:cNvSpPr/>
            <p:nvPr/>
          </p:nvSpPr>
          <p:spPr>
            <a:xfrm>
              <a:off x="3049086" y="5617583"/>
              <a:ext cx="47625" cy="47625"/>
            </a:xfrm>
            <a:custGeom>
              <a:avLst/>
              <a:gdLst>
                <a:gd name="connsiteX0" fmla="*/ 26146 w 47625"/>
                <a:gd name="connsiteY0" fmla="*/ 10358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8 h 47625"/>
                <a:gd name="connsiteX6" fmla="*/ 26146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062BE6D3-4BDE-44D5-A00E-4AA8BC93848B}"/>
                </a:ext>
              </a:extLst>
            </p:cNvPr>
            <p:cNvSpPr/>
            <p:nvPr/>
          </p:nvSpPr>
          <p:spPr>
            <a:xfrm>
              <a:off x="2812676" y="5853993"/>
              <a:ext cx="47625" cy="47625"/>
            </a:xfrm>
            <a:custGeom>
              <a:avLst/>
              <a:gdLst>
                <a:gd name="connsiteX0" fmla="*/ 26146 w 47625"/>
                <a:gd name="connsiteY0" fmla="*/ 10359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9 h 47625"/>
                <a:gd name="connsiteX6" fmla="*/ 26146 w 47625"/>
                <a:gd name="connsiteY6" fmla="*/ 103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02E48088-9EA1-4331-ABE5-BB5CC8196C87}"/>
                </a:ext>
              </a:extLst>
            </p:cNvPr>
            <p:cNvSpPr/>
            <p:nvPr/>
          </p:nvSpPr>
          <p:spPr>
            <a:xfrm>
              <a:off x="2812581" y="5617583"/>
              <a:ext cx="47625" cy="47625"/>
            </a:xfrm>
            <a:custGeom>
              <a:avLst/>
              <a:gdLst>
                <a:gd name="connsiteX0" fmla="*/ 10430 w 47625"/>
                <a:gd name="connsiteY0" fmla="*/ 10358 h 47625"/>
                <a:gd name="connsiteX1" fmla="*/ 10430 w 47625"/>
                <a:gd name="connsiteY1" fmla="*/ 26075 h 47625"/>
                <a:gd name="connsiteX2" fmla="*/ 26146 w 47625"/>
                <a:gd name="connsiteY2" fmla="*/ 41791 h 47625"/>
                <a:gd name="connsiteX3" fmla="*/ 41862 w 47625"/>
                <a:gd name="connsiteY3" fmla="*/ 41791 h 47625"/>
                <a:gd name="connsiteX4" fmla="*/ 41862 w 47625"/>
                <a:gd name="connsiteY4" fmla="*/ 26075 h 47625"/>
                <a:gd name="connsiteX5" fmla="*/ 26146 w 47625"/>
                <a:gd name="connsiteY5" fmla="*/ 10358 h 47625"/>
                <a:gd name="connsiteX6" fmla="*/ 10430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44ED614E-B8D9-4690-922A-A8F5D970B9C6}"/>
                </a:ext>
              </a:extLst>
            </p:cNvPr>
            <p:cNvSpPr/>
            <p:nvPr/>
          </p:nvSpPr>
          <p:spPr>
            <a:xfrm>
              <a:off x="3049086" y="5853921"/>
              <a:ext cx="47625" cy="47625"/>
            </a:xfrm>
            <a:custGeom>
              <a:avLst/>
              <a:gdLst>
                <a:gd name="connsiteX0" fmla="*/ 26146 w 47625"/>
                <a:gd name="connsiteY0" fmla="*/ 10430 h 47625"/>
                <a:gd name="connsiteX1" fmla="*/ 10430 w 47625"/>
                <a:gd name="connsiteY1" fmla="*/ 10430 h 47625"/>
                <a:gd name="connsiteX2" fmla="*/ 10430 w 47625"/>
                <a:gd name="connsiteY2" fmla="*/ 26147 h 47625"/>
                <a:gd name="connsiteX3" fmla="*/ 26146 w 47625"/>
                <a:gd name="connsiteY3" fmla="*/ 41862 h 47625"/>
                <a:gd name="connsiteX4" fmla="*/ 41862 w 47625"/>
                <a:gd name="connsiteY4" fmla="*/ 41862 h 47625"/>
                <a:gd name="connsiteX5" fmla="*/ 41862 w 47625"/>
                <a:gd name="connsiteY5" fmla="*/ 26147 h 47625"/>
                <a:gd name="connsiteX6" fmla="*/ 26146 w 47625"/>
                <a:gd name="connsiteY6" fmla="*/ 104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5DBF112-04E2-4C8B-B255-060F9F139DF2}"/>
                </a:ext>
              </a:extLst>
            </p:cNvPr>
            <p:cNvSpPr/>
            <p:nvPr/>
          </p:nvSpPr>
          <p:spPr>
            <a:xfrm>
              <a:off x="2938739" y="5564600"/>
              <a:ext cx="28575" cy="57150"/>
            </a:xfrm>
            <a:custGeom>
              <a:avLst/>
              <a:gdLst>
                <a:gd name="connsiteX0" fmla="*/ 29432 w 28575"/>
                <a:gd name="connsiteY0" fmla="*/ 41338 h 57150"/>
                <a:gd name="connsiteX1" fmla="*/ 29432 w 28575"/>
                <a:gd name="connsiteY1" fmla="*/ 18288 h 57150"/>
                <a:gd name="connsiteX2" fmla="*/ 18288 w 28575"/>
                <a:gd name="connsiteY2" fmla="*/ 7144 h 57150"/>
                <a:gd name="connsiteX3" fmla="*/ 7144 w 28575"/>
                <a:gd name="connsiteY3" fmla="*/ 18288 h 57150"/>
                <a:gd name="connsiteX4" fmla="*/ 7144 w 28575"/>
                <a:gd name="connsiteY4" fmla="*/ 41338 h 57150"/>
                <a:gd name="connsiteX5" fmla="*/ 18288 w 28575"/>
                <a:gd name="connsiteY5" fmla="*/ 52483 h 57150"/>
                <a:gd name="connsiteX6" fmla="*/ 29432 w 28575"/>
                <a:gd name="connsiteY6" fmla="*/ 41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9927130-95EB-474B-BB1F-8BCAF4C2C770}"/>
                </a:ext>
              </a:extLst>
            </p:cNvPr>
            <p:cNvSpPr/>
            <p:nvPr/>
          </p:nvSpPr>
          <p:spPr>
            <a:xfrm>
              <a:off x="2938739" y="5899689"/>
              <a:ext cx="28575" cy="57150"/>
            </a:xfrm>
            <a:custGeom>
              <a:avLst/>
              <a:gdLst>
                <a:gd name="connsiteX0" fmla="*/ 18288 w 28575"/>
                <a:gd name="connsiteY0" fmla="*/ 7144 h 57150"/>
                <a:gd name="connsiteX1" fmla="*/ 7144 w 28575"/>
                <a:gd name="connsiteY1" fmla="*/ 18288 h 57150"/>
                <a:gd name="connsiteX2" fmla="*/ 7144 w 28575"/>
                <a:gd name="connsiteY2" fmla="*/ 41338 h 57150"/>
                <a:gd name="connsiteX3" fmla="*/ 18288 w 28575"/>
                <a:gd name="connsiteY3" fmla="*/ 52483 h 57150"/>
                <a:gd name="connsiteX4" fmla="*/ 29432 w 28575"/>
                <a:gd name="connsiteY4" fmla="*/ 41338 h 57150"/>
                <a:gd name="connsiteX5" fmla="*/ 29432 w 28575"/>
                <a:gd name="connsiteY5" fmla="*/ 18288 h 57150"/>
                <a:gd name="connsiteX6" fmla="*/ 18288 w 285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CE7542E4-9105-435B-AFED-FB42B0A54B59}"/>
              </a:ext>
            </a:extLst>
          </p:cNvPr>
          <p:cNvGrpSpPr/>
          <p:nvPr/>
        </p:nvGrpSpPr>
        <p:grpSpPr>
          <a:xfrm>
            <a:off x="2097205" y="4897183"/>
            <a:ext cx="386334" cy="391287"/>
            <a:chOff x="2097205" y="4897183"/>
            <a:chExt cx="386334" cy="391287"/>
          </a:xfrm>
          <a:solidFill>
            <a:schemeClr val="bg1"/>
          </a:solidFill>
        </p:grpSpPr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4A8F99D2-2157-44E4-8709-5F50E7CB5DCF}"/>
                </a:ext>
              </a:extLst>
            </p:cNvPr>
            <p:cNvSpPr/>
            <p:nvPr/>
          </p:nvSpPr>
          <p:spPr>
            <a:xfrm>
              <a:off x="2132734" y="4897183"/>
              <a:ext cx="314325" cy="171450"/>
            </a:xfrm>
            <a:custGeom>
              <a:avLst/>
              <a:gdLst>
                <a:gd name="connsiteX0" fmla="*/ 316421 w 314325"/>
                <a:gd name="connsiteY0" fmla="*/ 90011 h 171450"/>
                <a:gd name="connsiteX1" fmla="*/ 292132 w 314325"/>
                <a:gd name="connsiteY1" fmla="*/ 31432 h 171450"/>
                <a:gd name="connsiteX2" fmla="*/ 233458 w 314325"/>
                <a:gd name="connsiteY2" fmla="*/ 7144 h 171450"/>
                <a:gd name="connsiteX3" fmla="*/ 90011 w 314325"/>
                <a:gd name="connsiteY3" fmla="*/ 7144 h 171450"/>
                <a:gd name="connsiteX4" fmla="*/ 31433 w 314325"/>
                <a:gd name="connsiteY4" fmla="*/ 31432 h 171450"/>
                <a:gd name="connsiteX5" fmla="*/ 7144 w 314325"/>
                <a:gd name="connsiteY5" fmla="*/ 90011 h 171450"/>
                <a:gd name="connsiteX6" fmla="*/ 117539 w 314325"/>
                <a:gd name="connsiteY6" fmla="*/ 168497 h 171450"/>
                <a:gd name="connsiteX7" fmla="*/ 131826 w 314325"/>
                <a:gd name="connsiteY7" fmla="*/ 159639 h 171450"/>
                <a:gd name="connsiteX8" fmla="*/ 142494 w 314325"/>
                <a:gd name="connsiteY8" fmla="*/ 148971 h 171450"/>
                <a:gd name="connsiteX9" fmla="*/ 181070 w 314325"/>
                <a:gd name="connsiteY9" fmla="*/ 148971 h 171450"/>
                <a:gd name="connsiteX10" fmla="*/ 191738 w 314325"/>
                <a:gd name="connsiteY10" fmla="*/ 159639 h 171450"/>
                <a:gd name="connsiteX11" fmla="*/ 206026 w 314325"/>
                <a:gd name="connsiteY11" fmla="*/ 168497 h 171450"/>
                <a:gd name="connsiteX12" fmla="*/ 316421 w 314325"/>
                <a:gd name="connsiteY12" fmla="*/ 90011 h 171450"/>
                <a:gd name="connsiteX13" fmla="*/ 113633 w 314325"/>
                <a:gd name="connsiteY13" fmla="*/ 100774 h 171450"/>
                <a:gd name="connsiteX14" fmla="*/ 101156 w 314325"/>
                <a:gd name="connsiteY14" fmla="*/ 100774 h 171450"/>
                <a:gd name="connsiteX15" fmla="*/ 101156 w 314325"/>
                <a:gd name="connsiteY15" fmla="*/ 113252 h 171450"/>
                <a:gd name="connsiteX16" fmla="*/ 91250 w 314325"/>
                <a:gd name="connsiteY16" fmla="*/ 124587 h 171450"/>
                <a:gd name="connsiteX17" fmla="*/ 78867 w 314325"/>
                <a:gd name="connsiteY17" fmla="*/ 113538 h 171450"/>
                <a:gd name="connsiteX18" fmla="*/ 78867 w 314325"/>
                <a:gd name="connsiteY18" fmla="*/ 100774 h 171450"/>
                <a:gd name="connsiteX19" fmla="*/ 66389 w 314325"/>
                <a:gd name="connsiteY19" fmla="*/ 100774 h 171450"/>
                <a:gd name="connsiteX20" fmla="*/ 55055 w 314325"/>
                <a:gd name="connsiteY20" fmla="*/ 90868 h 171450"/>
                <a:gd name="connsiteX21" fmla="*/ 66104 w 314325"/>
                <a:gd name="connsiteY21" fmla="*/ 78486 h 171450"/>
                <a:gd name="connsiteX22" fmla="*/ 78867 w 314325"/>
                <a:gd name="connsiteY22" fmla="*/ 78486 h 171450"/>
                <a:gd name="connsiteX23" fmla="*/ 78867 w 314325"/>
                <a:gd name="connsiteY23" fmla="*/ 66008 h 171450"/>
                <a:gd name="connsiteX24" fmla="*/ 88773 w 314325"/>
                <a:gd name="connsiteY24" fmla="*/ 54673 h 171450"/>
                <a:gd name="connsiteX25" fmla="*/ 101156 w 314325"/>
                <a:gd name="connsiteY25" fmla="*/ 65722 h 171450"/>
                <a:gd name="connsiteX26" fmla="*/ 101156 w 314325"/>
                <a:gd name="connsiteY26" fmla="*/ 78486 h 171450"/>
                <a:gd name="connsiteX27" fmla="*/ 113919 w 314325"/>
                <a:gd name="connsiteY27" fmla="*/ 78486 h 171450"/>
                <a:gd name="connsiteX28" fmla="*/ 124968 w 314325"/>
                <a:gd name="connsiteY28" fmla="*/ 90868 h 171450"/>
                <a:gd name="connsiteX29" fmla="*/ 113633 w 314325"/>
                <a:gd name="connsiteY29" fmla="*/ 100774 h 171450"/>
                <a:gd name="connsiteX30" fmla="*/ 257270 w 314325"/>
                <a:gd name="connsiteY30" fmla="*/ 78772 h 171450"/>
                <a:gd name="connsiteX31" fmla="*/ 268415 w 314325"/>
                <a:gd name="connsiteY31" fmla="*/ 89916 h 171450"/>
                <a:gd name="connsiteX32" fmla="*/ 257270 w 314325"/>
                <a:gd name="connsiteY32" fmla="*/ 101060 h 171450"/>
                <a:gd name="connsiteX33" fmla="*/ 246126 w 314325"/>
                <a:gd name="connsiteY33" fmla="*/ 89916 h 171450"/>
                <a:gd name="connsiteX34" fmla="*/ 257270 w 314325"/>
                <a:gd name="connsiteY34" fmla="*/ 78772 h 171450"/>
                <a:gd name="connsiteX35" fmla="*/ 233458 w 314325"/>
                <a:gd name="connsiteY35" fmla="*/ 54864 h 171450"/>
                <a:gd name="connsiteX36" fmla="*/ 244602 w 314325"/>
                <a:gd name="connsiteY36" fmla="*/ 66008 h 171450"/>
                <a:gd name="connsiteX37" fmla="*/ 233458 w 314325"/>
                <a:gd name="connsiteY37" fmla="*/ 77152 h 171450"/>
                <a:gd name="connsiteX38" fmla="*/ 222314 w 314325"/>
                <a:gd name="connsiteY38" fmla="*/ 66008 h 171450"/>
                <a:gd name="connsiteX39" fmla="*/ 233458 w 314325"/>
                <a:gd name="connsiteY39" fmla="*/ 54864 h 171450"/>
                <a:gd name="connsiteX40" fmla="*/ 209550 w 314325"/>
                <a:gd name="connsiteY40" fmla="*/ 101060 h 171450"/>
                <a:gd name="connsiteX41" fmla="*/ 198406 w 314325"/>
                <a:gd name="connsiteY41" fmla="*/ 89916 h 171450"/>
                <a:gd name="connsiteX42" fmla="*/ 209550 w 314325"/>
                <a:gd name="connsiteY42" fmla="*/ 78772 h 171450"/>
                <a:gd name="connsiteX43" fmla="*/ 220694 w 314325"/>
                <a:gd name="connsiteY43" fmla="*/ 89916 h 171450"/>
                <a:gd name="connsiteX44" fmla="*/ 209550 w 314325"/>
                <a:gd name="connsiteY44" fmla="*/ 101060 h 171450"/>
                <a:gd name="connsiteX45" fmla="*/ 222314 w 314325"/>
                <a:gd name="connsiteY45" fmla="*/ 113728 h 171450"/>
                <a:gd name="connsiteX46" fmla="*/ 233458 w 314325"/>
                <a:gd name="connsiteY46" fmla="*/ 102584 h 171450"/>
                <a:gd name="connsiteX47" fmla="*/ 244602 w 314325"/>
                <a:gd name="connsiteY47" fmla="*/ 113728 h 171450"/>
                <a:gd name="connsiteX48" fmla="*/ 233458 w 314325"/>
                <a:gd name="connsiteY48" fmla="*/ 124873 h 171450"/>
                <a:gd name="connsiteX49" fmla="*/ 222314 w 314325"/>
                <a:gd name="connsiteY49" fmla="*/ 11372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325" h="171450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0C64341F-CA77-471B-829B-00A4D1D86826}"/>
                </a:ext>
              </a:extLst>
            </p:cNvPr>
            <p:cNvSpPr/>
            <p:nvPr/>
          </p:nvSpPr>
          <p:spPr>
            <a:xfrm>
              <a:off x="2132258" y="5088159"/>
              <a:ext cx="104775" cy="104775"/>
            </a:xfrm>
            <a:custGeom>
              <a:avLst/>
              <a:gdLst>
                <a:gd name="connsiteX0" fmla="*/ 102584 w 104775"/>
                <a:gd name="connsiteY0" fmla="*/ 54864 h 104775"/>
                <a:gd name="connsiteX1" fmla="*/ 54864 w 104775"/>
                <a:gd name="connsiteY1" fmla="*/ 7144 h 104775"/>
                <a:gd name="connsiteX2" fmla="*/ 7144 w 104775"/>
                <a:gd name="connsiteY2" fmla="*/ 54864 h 104775"/>
                <a:gd name="connsiteX3" fmla="*/ 54864 w 104775"/>
                <a:gd name="connsiteY3" fmla="*/ 102584 h 104775"/>
                <a:gd name="connsiteX4" fmla="*/ 10258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89CA5205-DE21-4B67-8514-B1A0C8560B62}"/>
                </a:ext>
              </a:extLst>
            </p:cNvPr>
            <p:cNvSpPr/>
            <p:nvPr/>
          </p:nvSpPr>
          <p:spPr>
            <a:xfrm>
              <a:off x="2312089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69E1D47-05B5-4932-BADC-65E6E7F45525}"/>
                </a:ext>
              </a:extLst>
            </p:cNvPr>
            <p:cNvSpPr/>
            <p:nvPr/>
          </p:nvSpPr>
          <p:spPr>
            <a:xfrm>
              <a:off x="2347142" y="5088159"/>
              <a:ext cx="104775" cy="104775"/>
            </a:xfrm>
            <a:custGeom>
              <a:avLst/>
              <a:gdLst>
                <a:gd name="connsiteX0" fmla="*/ 54864 w 104775"/>
                <a:gd name="connsiteY0" fmla="*/ 7144 h 104775"/>
                <a:gd name="connsiteX1" fmla="*/ 7144 w 104775"/>
                <a:gd name="connsiteY1" fmla="*/ 54864 h 104775"/>
                <a:gd name="connsiteX2" fmla="*/ 54864 w 104775"/>
                <a:gd name="connsiteY2" fmla="*/ 102584 h 104775"/>
                <a:gd name="connsiteX3" fmla="*/ 102584 w 104775"/>
                <a:gd name="connsiteY3" fmla="*/ 54864 h 104775"/>
                <a:gd name="connsiteX4" fmla="*/ 54864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19C253C0-288F-4BDA-9678-9BA4110A778E}"/>
                </a:ext>
              </a:extLst>
            </p:cNvPr>
            <p:cNvSpPr/>
            <p:nvPr/>
          </p:nvSpPr>
          <p:spPr>
            <a:xfrm>
              <a:off x="2097205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C6D2D069-4E13-4B5E-8C1B-C27B4268FEF1}"/>
              </a:ext>
            </a:extLst>
          </p:cNvPr>
          <p:cNvGrpSpPr/>
          <p:nvPr/>
        </p:nvGrpSpPr>
        <p:grpSpPr>
          <a:xfrm>
            <a:off x="3432622" y="2234755"/>
            <a:ext cx="392990" cy="382429"/>
            <a:chOff x="3432622" y="2234755"/>
            <a:chExt cx="392990" cy="382429"/>
          </a:xfrm>
          <a:solidFill>
            <a:schemeClr val="bg1"/>
          </a:solidFill>
        </p:grpSpPr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247CB5F2-9065-433A-81BE-5F57F0D1BBC4}"/>
                </a:ext>
              </a:extLst>
            </p:cNvPr>
            <p:cNvSpPr/>
            <p:nvPr/>
          </p:nvSpPr>
          <p:spPr>
            <a:xfrm>
              <a:off x="3616062" y="2234755"/>
              <a:ext cx="209550" cy="200025"/>
            </a:xfrm>
            <a:custGeom>
              <a:avLst/>
              <a:gdLst>
                <a:gd name="connsiteX0" fmla="*/ 169640 w 209550"/>
                <a:gd name="connsiteY0" fmla="*/ 7144 h 200025"/>
                <a:gd name="connsiteX1" fmla="*/ 40862 w 209550"/>
                <a:gd name="connsiteY1" fmla="*/ 7144 h 200025"/>
                <a:gd name="connsiteX2" fmla="*/ 7144 w 209550"/>
                <a:gd name="connsiteY2" fmla="*/ 40862 h 200025"/>
                <a:gd name="connsiteX3" fmla="*/ 7144 w 209550"/>
                <a:gd name="connsiteY3" fmla="*/ 133921 h 200025"/>
                <a:gd name="connsiteX4" fmla="*/ 40862 w 209550"/>
                <a:gd name="connsiteY4" fmla="*/ 167640 h 200025"/>
                <a:gd name="connsiteX5" fmla="*/ 57055 w 209550"/>
                <a:gd name="connsiteY5" fmla="*/ 167640 h 200025"/>
                <a:gd name="connsiteX6" fmla="*/ 52483 w 209550"/>
                <a:gd name="connsiteY6" fmla="*/ 186214 h 200025"/>
                <a:gd name="connsiteX7" fmla="*/ 53912 w 209550"/>
                <a:gd name="connsiteY7" fmla="*/ 198025 h 200025"/>
                <a:gd name="connsiteX8" fmla="*/ 59627 w 209550"/>
                <a:gd name="connsiteY8" fmla="*/ 200216 h 200025"/>
                <a:gd name="connsiteX9" fmla="*/ 66199 w 209550"/>
                <a:gd name="connsiteY9" fmla="*/ 198311 h 200025"/>
                <a:gd name="connsiteX10" fmla="*/ 66389 w 209550"/>
                <a:gd name="connsiteY10" fmla="*/ 198215 h 200025"/>
                <a:gd name="connsiteX11" fmla="*/ 119634 w 209550"/>
                <a:gd name="connsiteY11" fmla="*/ 167640 h 200025"/>
                <a:gd name="connsiteX12" fmla="*/ 169545 w 209550"/>
                <a:gd name="connsiteY12" fmla="*/ 167640 h 200025"/>
                <a:gd name="connsiteX13" fmla="*/ 203263 w 209550"/>
                <a:gd name="connsiteY13" fmla="*/ 133921 h 200025"/>
                <a:gd name="connsiteX14" fmla="*/ 203263 w 209550"/>
                <a:gd name="connsiteY14" fmla="*/ 40862 h 200025"/>
                <a:gd name="connsiteX15" fmla="*/ 169640 w 209550"/>
                <a:gd name="connsiteY15" fmla="*/ 7144 h 200025"/>
                <a:gd name="connsiteX16" fmla="*/ 61532 w 209550"/>
                <a:gd name="connsiteY16" fmla="*/ 103156 h 200025"/>
                <a:gd name="connsiteX17" fmla="*/ 47435 w 209550"/>
                <a:gd name="connsiteY17" fmla="*/ 89059 h 200025"/>
                <a:gd name="connsiteX18" fmla="*/ 61532 w 209550"/>
                <a:gd name="connsiteY18" fmla="*/ 74962 h 200025"/>
                <a:gd name="connsiteX19" fmla="*/ 75629 w 209550"/>
                <a:gd name="connsiteY19" fmla="*/ 89059 h 200025"/>
                <a:gd name="connsiteX20" fmla="*/ 61532 w 209550"/>
                <a:gd name="connsiteY20" fmla="*/ 103156 h 200025"/>
                <a:gd name="connsiteX21" fmla="*/ 107061 w 209550"/>
                <a:gd name="connsiteY21" fmla="*/ 103156 h 200025"/>
                <a:gd name="connsiteX22" fmla="*/ 92964 w 209550"/>
                <a:gd name="connsiteY22" fmla="*/ 89059 h 200025"/>
                <a:gd name="connsiteX23" fmla="*/ 107061 w 209550"/>
                <a:gd name="connsiteY23" fmla="*/ 74962 h 200025"/>
                <a:gd name="connsiteX24" fmla="*/ 121158 w 209550"/>
                <a:gd name="connsiteY24" fmla="*/ 89059 h 200025"/>
                <a:gd name="connsiteX25" fmla="*/ 107061 w 209550"/>
                <a:gd name="connsiteY25" fmla="*/ 103156 h 200025"/>
                <a:gd name="connsiteX26" fmla="*/ 148781 w 209550"/>
                <a:gd name="connsiteY26" fmla="*/ 103156 h 200025"/>
                <a:gd name="connsiteX27" fmla="*/ 134684 w 209550"/>
                <a:gd name="connsiteY27" fmla="*/ 89059 h 200025"/>
                <a:gd name="connsiteX28" fmla="*/ 148781 w 209550"/>
                <a:gd name="connsiteY28" fmla="*/ 74962 h 200025"/>
                <a:gd name="connsiteX29" fmla="*/ 162878 w 209550"/>
                <a:gd name="connsiteY29" fmla="*/ 89059 h 200025"/>
                <a:gd name="connsiteX30" fmla="*/ 148781 w 209550"/>
                <a:gd name="connsiteY30" fmla="*/ 10315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9550" h="200025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552F310E-9BC7-469D-B2AD-77FFADB998B8}"/>
                </a:ext>
              </a:extLst>
            </p:cNvPr>
            <p:cNvSpPr/>
            <p:nvPr/>
          </p:nvSpPr>
          <p:spPr>
            <a:xfrm>
              <a:off x="3668640" y="2450030"/>
              <a:ext cx="114300" cy="114300"/>
            </a:xfrm>
            <a:custGeom>
              <a:avLst/>
              <a:gdLst>
                <a:gd name="connsiteX0" fmla="*/ 111823 w 114300"/>
                <a:gd name="connsiteY0" fmla="*/ 85334 h 114300"/>
                <a:gd name="connsiteX1" fmla="*/ 108585 w 114300"/>
                <a:gd name="connsiteY1" fmla="*/ 76476 h 114300"/>
                <a:gd name="connsiteX2" fmla="*/ 48768 w 114300"/>
                <a:gd name="connsiteY2" fmla="*/ 11611 h 114300"/>
                <a:gd name="connsiteX3" fmla="*/ 42481 w 114300"/>
                <a:gd name="connsiteY3" fmla="*/ 7991 h 114300"/>
                <a:gd name="connsiteX4" fmla="*/ 7144 w 114300"/>
                <a:gd name="connsiteY4" fmla="*/ 17897 h 114300"/>
                <a:gd name="connsiteX5" fmla="*/ 99631 w 114300"/>
                <a:gd name="connsiteY5" fmla="*/ 112957 h 114300"/>
                <a:gd name="connsiteX6" fmla="*/ 111823 w 114300"/>
                <a:gd name="connsiteY6" fmla="*/ 853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C1D857CE-DE45-4114-8260-883BFA63442E}"/>
                </a:ext>
              </a:extLst>
            </p:cNvPr>
            <p:cNvSpPr/>
            <p:nvPr/>
          </p:nvSpPr>
          <p:spPr>
            <a:xfrm>
              <a:off x="3480426" y="2262940"/>
              <a:ext cx="114300" cy="114300"/>
            </a:xfrm>
            <a:custGeom>
              <a:avLst/>
              <a:gdLst>
                <a:gd name="connsiteX0" fmla="*/ 108109 w 114300"/>
                <a:gd name="connsiteY0" fmla="*/ 67255 h 114300"/>
                <a:gd name="connsiteX1" fmla="*/ 106013 w 114300"/>
                <a:gd name="connsiteY1" fmla="*/ 64779 h 114300"/>
                <a:gd name="connsiteX2" fmla="*/ 46482 w 114300"/>
                <a:gd name="connsiteY2" fmla="*/ 10486 h 114300"/>
                <a:gd name="connsiteX3" fmla="*/ 39529 w 114300"/>
                <a:gd name="connsiteY3" fmla="*/ 7343 h 114300"/>
                <a:gd name="connsiteX4" fmla="*/ 7144 w 114300"/>
                <a:gd name="connsiteY4" fmla="*/ 19725 h 114300"/>
                <a:gd name="connsiteX5" fmla="*/ 102584 w 114300"/>
                <a:gd name="connsiteY5" fmla="*/ 111546 h 114300"/>
                <a:gd name="connsiteX6" fmla="*/ 108109 w 114300"/>
                <a:gd name="connsiteY6" fmla="*/ 6725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26BC65D1-D929-4A0A-BEE9-3C13C7F76748}"/>
                </a:ext>
              </a:extLst>
            </p:cNvPr>
            <p:cNvSpPr/>
            <p:nvPr/>
          </p:nvSpPr>
          <p:spPr>
            <a:xfrm>
              <a:off x="3432622" y="2293334"/>
              <a:ext cx="323850" cy="323850"/>
            </a:xfrm>
            <a:custGeom>
              <a:avLst/>
              <a:gdLst>
                <a:gd name="connsiteX0" fmla="*/ 212967 w 323850"/>
                <a:gd name="connsiteY0" fmla="*/ 204406 h 323850"/>
                <a:gd name="connsiteX1" fmla="*/ 158770 w 323850"/>
                <a:gd name="connsiteY1" fmla="*/ 165925 h 323850"/>
                <a:gd name="connsiteX2" fmla="*/ 120384 w 323850"/>
                <a:gd name="connsiteY2" fmla="*/ 111633 h 323850"/>
                <a:gd name="connsiteX3" fmla="*/ 133338 w 323850"/>
                <a:gd name="connsiteY3" fmla="*/ 99060 h 323850"/>
                <a:gd name="connsiteX4" fmla="*/ 37802 w 323850"/>
                <a:gd name="connsiteY4" fmla="*/ 7144 h 323850"/>
                <a:gd name="connsiteX5" fmla="*/ 21610 w 323850"/>
                <a:gd name="connsiteY5" fmla="*/ 31718 h 323850"/>
                <a:gd name="connsiteX6" fmla="*/ 8180 w 323850"/>
                <a:gd name="connsiteY6" fmla="*/ 106394 h 323850"/>
                <a:gd name="connsiteX7" fmla="*/ 85237 w 323850"/>
                <a:gd name="connsiteY7" fmla="*/ 239554 h 323850"/>
                <a:gd name="connsiteX8" fmla="*/ 204395 w 323850"/>
                <a:gd name="connsiteY8" fmla="*/ 316421 h 323850"/>
                <a:gd name="connsiteX9" fmla="*/ 229445 w 323850"/>
                <a:gd name="connsiteY9" fmla="*/ 319278 h 323850"/>
                <a:gd name="connsiteX10" fmla="*/ 272594 w 323850"/>
                <a:gd name="connsiteY10" fmla="*/ 310991 h 323850"/>
                <a:gd name="connsiteX11" fmla="*/ 277451 w 323850"/>
                <a:gd name="connsiteY11" fmla="*/ 309372 h 323850"/>
                <a:gd name="connsiteX12" fmla="*/ 317552 w 323850"/>
                <a:gd name="connsiteY12" fmla="*/ 286798 h 323850"/>
                <a:gd name="connsiteX13" fmla="*/ 225350 w 323850"/>
                <a:gd name="connsiteY13" fmla="*/ 191929 h 323850"/>
                <a:gd name="connsiteX14" fmla="*/ 212967 w 323850"/>
                <a:gd name="connsiteY14" fmla="*/ 2044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6CD360F3-50C7-408F-B4F9-4900B2CDAE27}"/>
              </a:ext>
            </a:extLst>
          </p:cNvPr>
          <p:cNvGrpSpPr/>
          <p:nvPr/>
        </p:nvGrpSpPr>
        <p:grpSpPr>
          <a:xfrm>
            <a:off x="2767384" y="4895564"/>
            <a:ext cx="386334" cy="391382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6C4586E0-4CE1-45E9-8EAB-7F3374275725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0B3154F7-1E00-4533-A72F-61B9F8B8D772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A172B1C1-97C9-4F2A-B533-4B3E1D39B042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6B07E423-351D-4F97-ABAE-8B16EEF2E75A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7ABA0F12-CEF2-4803-B8FA-F4BC7B508E88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3DB81C9D-4ADE-4EF7-9CC3-C9DFE6AEAA02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7FF4030F-9968-495C-B631-D94A5429525D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99B2F81E-EF5D-4526-87A4-5B337EB7D8AD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C9B6FA56-EBF7-4ED4-9E28-44941B42313B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C1AF841A-BCFE-4E68-978F-54EE573A3F9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677C54A-002E-447C-80A6-BEBEDE0323D1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0" name="그룹 259">
            <a:extLst>
              <a:ext uri="{FF2B5EF4-FFF2-40B4-BE49-F238E27FC236}">
                <a16:creationId xmlns:a16="http://schemas.microsoft.com/office/drawing/2014/main" id="{68389707-8E32-4A78-9E74-956C1333FEAA}"/>
              </a:ext>
            </a:extLst>
          </p:cNvPr>
          <p:cNvGrpSpPr/>
          <p:nvPr/>
        </p:nvGrpSpPr>
        <p:grpSpPr>
          <a:xfrm>
            <a:off x="5451265" y="5564677"/>
            <a:ext cx="392240" cy="386638"/>
            <a:chOff x="5451265" y="5564677"/>
            <a:chExt cx="392240" cy="386638"/>
          </a:xfrm>
          <a:solidFill>
            <a:schemeClr val="bg1"/>
          </a:solidFill>
        </p:grpSpPr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C905CCCB-0BD3-4249-8C06-0531C7546AE8}"/>
                </a:ext>
              </a:extLst>
            </p:cNvPr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F6711517-693B-48A2-82B4-D25F905D2196}"/>
                </a:ext>
              </a:extLst>
            </p:cNvPr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8BDC20-492B-4E3A-A2E3-B598234D5EBF}"/>
                </a:ext>
              </a:extLst>
            </p:cNvPr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3D66434C-5669-4494-A6D8-30C311E3567D}"/>
                </a:ext>
              </a:extLst>
            </p:cNvPr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7982FF1F-0C5A-4262-AACE-9ECDF8503E60}"/>
                </a:ext>
              </a:extLst>
            </p:cNvPr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5D281C6F-1717-4AA0-9D04-CCB99F3BD665}"/>
                </a:ext>
              </a:extLst>
            </p:cNvPr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075A9052-D5DA-44A0-8E91-B8E6228474DA}"/>
                </a:ext>
              </a:extLst>
            </p:cNvPr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6BA96C1F-CEF0-4DA8-87A3-1D103BDAEE8D}"/>
                </a:ext>
              </a:extLst>
            </p:cNvPr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766AC36D-87CC-44D4-B039-578AD377E09C}"/>
                </a:ext>
              </a:extLst>
            </p:cNvPr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3161F1B5-6708-4C73-996F-EE10EF52A6D9}"/>
                </a:ext>
              </a:extLst>
            </p:cNvPr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1" name="그룹 270">
            <a:extLst>
              <a:ext uri="{FF2B5EF4-FFF2-40B4-BE49-F238E27FC236}">
                <a16:creationId xmlns:a16="http://schemas.microsoft.com/office/drawing/2014/main" id="{4DDC8F93-8571-4B9F-B6C4-D1239CB868A9}"/>
              </a:ext>
            </a:extLst>
          </p:cNvPr>
          <p:cNvGrpSpPr/>
          <p:nvPr/>
        </p:nvGrpSpPr>
        <p:grpSpPr>
          <a:xfrm>
            <a:off x="1427026" y="4897752"/>
            <a:ext cx="389237" cy="389222"/>
            <a:chOff x="1427026" y="4897752"/>
            <a:chExt cx="389237" cy="389222"/>
          </a:xfrm>
          <a:solidFill>
            <a:schemeClr val="bg1"/>
          </a:solidFill>
        </p:grpSpPr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B6F7B98B-96BF-49CD-A4A1-1E58954EFDDF}"/>
                </a:ext>
              </a:extLst>
            </p:cNvPr>
            <p:cNvSpPr/>
            <p:nvPr/>
          </p:nvSpPr>
          <p:spPr>
            <a:xfrm>
              <a:off x="1427026" y="5010749"/>
              <a:ext cx="209550" cy="276225"/>
            </a:xfrm>
            <a:custGeom>
              <a:avLst/>
              <a:gdLst>
                <a:gd name="connsiteX0" fmla="*/ 152019 w 209550"/>
                <a:gd name="connsiteY0" fmla="*/ 140847 h 276225"/>
                <a:gd name="connsiteX1" fmla="*/ 140875 w 209550"/>
                <a:gd name="connsiteY1" fmla="*/ 140847 h 276225"/>
                <a:gd name="connsiteX2" fmla="*/ 140875 w 209550"/>
                <a:gd name="connsiteY2" fmla="*/ 129512 h 276225"/>
                <a:gd name="connsiteX3" fmla="*/ 163163 w 209550"/>
                <a:gd name="connsiteY3" fmla="*/ 85125 h 276225"/>
                <a:gd name="connsiteX4" fmla="*/ 163163 w 209550"/>
                <a:gd name="connsiteY4" fmla="*/ 65218 h 276225"/>
                <a:gd name="connsiteX5" fmla="*/ 116681 w 209550"/>
                <a:gd name="connsiteY5" fmla="*/ 7878 h 276225"/>
                <a:gd name="connsiteX6" fmla="*/ 51721 w 209550"/>
                <a:gd name="connsiteY6" fmla="*/ 62837 h 276225"/>
                <a:gd name="connsiteX7" fmla="*/ 51721 w 209550"/>
                <a:gd name="connsiteY7" fmla="*/ 85125 h 276225"/>
                <a:gd name="connsiteX8" fmla="*/ 74009 w 209550"/>
                <a:gd name="connsiteY8" fmla="*/ 129512 h 276225"/>
                <a:gd name="connsiteX9" fmla="*/ 74009 w 209550"/>
                <a:gd name="connsiteY9" fmla="*/ 140847 h 276225"/>
                <a:gd name="connsiteX10" fmla="*/ 62865 w 209550"/>
                <a:gd name="connsiteY10" fmla="*/ 140847 h 276225"/>
                <a:gd name="connsiteX11" fmla="*/ 7144 w 209550"/>
                <a:gd name="connsiteY11" fmla="*/ 196568 h 276225"/>
                <a:gd name="connsiteX12" fmla="*/ 7144 w 209550"/>
                <a:gd name="connsiteY12" fmla="*/ 263433 h 276225"/>
                <a:gd name="connsiteX13" fmla="*/ 18288 w 209550"/>
                <a:gd name="connsiteY13" fmla="*/ 274578 h 276225"/>
                <a:gd name="connsiteX14" fmla="*/ 196596 w 209550"/>
                <a:gd name="connsiteY14" fmla="*/ 274578 h 276225"/>
                <a:gd name="connsiteX15" fmla="*/ 207740 w 209550"/>
                <a:gd name="connsiteY15" fmla="*/ 263433 h 276225"/>
                <a:gd name="connsiteX16" fmla="*/ 207740 w 209550"/>
                <a:gd name="connsiteY16" fmla="*/ 196568 h 276225"/>
                <a:gd name="connsiteX17" fmla="*/ 152019 w 209550"/>
                <a:gd name="connsiteY17" fmla="*/ 1408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2DF046E6-91AC-4392-97D7-E304CF723F75}"/>
                </a:ext>
              </a:extLst>
            </p:cNvPr>
            <p:cNvSpPr/>
            <p:nvPr/>
          </p:nvSpPr>
          <p:spPr>
            <a:xfrm>
              <a:off x="1606713" y="4897752"/>
              <a:ext cx="209550" cy="209550"/>
            </a:xfrm>
            <a:custGeom>
              <a:avLst/>
              <a:gdLst>
                <a:gd name="connsiteX0" fmla="*/ 207791 w 209550"/>
                <a:gd name="connsiteY0" fmla="*/ 106682 h 209550"/>
                <a:gd name="connsiteX1" fmla="*/ 108254 w 209550"/>
                <a:gd name="connsiteY1" fmla="*/ 7146 h 209550"/>
                <a:gd name="connsiteX2" fmla="*/ 7194 w 209550"/>
                <a:gd name="connsiteY2" fmla="*/ 107444 h 209550"/>
                <a:gd name="connsiteX3" fmla="*/ 25673 w 209550"/>
                <a:gd name="connsiteY3" fmla="*/ 165452 h 209550"/>
                <a:gd name="connsiteX4" fmla="*/ 9004 w 209550"/>
                <a:gd name="connsiteY4" fmla="*/ 190407 h 209550"/>
                <a:gd name="connsiteX5" fmla="*/ 10052 w 209550"/>
                <a:gd name="connsiteY5" fmla="*/ 204123 h 209550"/>
                <a:gd name="connsiteX6" fmla="*/ 18624 w 209550"/>
                <a:gd name="connsiteY6" fmla="*/ 207743 h 209550"/>
                <a:gd name="connsiteX7" fmla="*/ 107492 w 209550"/>
                <a:gd name="connsiteY7" fmla="*/ 207743 h 209550"/>
                <a:gd name="connsiteX8" fmla="*/ 207791 w 209550"/>
                <a:gd name="connsiteY8" fmla="*/ 106682 h 209550"/>
                <a:gd name="connsiteX9" fmla="*/ 107492 w 209550"/>
                <a:gd name="connsiteY9" fmla="*/ 174405 h 209550"/>
                <a:gd name="connsiteX10" fmla="*/ 96348 w 209550"/>
                <a:gd name="connsiteY10" fmla="*/ 163261 h 209550"/>
                <a:gd name="connsiteX11" fmla="*/ 107492 w 209550"/>
                <a:gd name="connsiteY11" fmla="*/ 152117 h 209550"/>
                <a:gd name="connsiteX12" fmla="*/ 118637 w 209550"/>
                <a:gd name="connsiteY12" fmla="*/ 163261 h 209550"/>
                <a:gd name="connsiteX13" fmla="*/ 107492 w 209550"/>
                <a:gd name="connsiteY13" fmla="*/ 174405 h 209550"/>
                <a:gd name="connsiteX14" fmla="*/ 118637 w 209550"/>
                <a:gd name="connsiteY14" fmla="*/ 129828 h 209550"/>
                <a:gd name="connsiteX15" fmla="*/ 107492 w 209550"/>
                <a:gd name="connsiteY15" fmla="*/ 140972 h 209550"/>
                <a:gd name="connsiteX16" fmla="*/ 96348 w 209550"/>
                <a:gd name="connsiteY16" fmla="*/ 129828 h 209550"/>
                <a:gd name="connsiteX17" fmla="*/ 96348 w 209550"/>
                <a:gd name="connsiteY17" fmla="*/ 62963 h 209550"/>
                <a:gd name="connsiteX18" fmla="*/ 107492 w 209550"/>
                <a:gd name="connsiteY18" fmla="*/ 51818 h 209550"/>
                <a:gd name="connsiteX19" fmla="*/ 118637 w 209550"/>
                <a:gd name="connsiteY19" fmla="*/ 62963 h 209550"/>
                <a:gd name="connsiteX20" fmla="*/ 118637 w 209550"/>
                <a:gd name="connsiteY20" fmla="*/ 12982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1BF06282-500D-4095-BAE0-1B43C85F3F3E}"/>
              </a:ext>
            </a:extLst>
          </p:cNvPr>
          <p:cNvGrpSpPr/>
          <p:nvPr/>
        </p:nvGrpSpPr>
        <p:grpSpPr>
          <a:xfrm>
            <a:off x="773707" y="897064"/>
            <a:ext cx="346424" cy="390525"/>
            <a:chOff x="773707" y="897064"/>
            <a:chExt cx="346424" cy="390525"/>
          </a:xfrm>
          <a:solidFill>
            <a:schemeClr val="bg1"/>
          </a:solidFill>
        </p:grpSpPr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CDC3C106-CE28-40B3-AB33-7A8446D1EC34}"/>
                </a:ext>
              </a:extLst>
            </p:cNvPr>
            <p:cNvSpPr/>
            <p:nvPr/>
          </p:nvSpPr>
          <p:spPr>
            <a:xfrm>
              <a:off x="929917" y="964692"/>
              <a:ext cx="76200" cy="76200"/>
            </a:xfrm>
            <a:custGeom>
              <a:avLst/>
              <a:gdLst>
                <a:gd name="connsiteX0" fmla="*/ 40577 w 76200"/>
                <a:gd name="connsiteY0" fmla="*/ 74009 h 76200"/>
                <a:gd name="connsiteX1" fmla="*/ 74009 w 76200"/>
                <a:gd name="connsiteY1" fmla="*/ 40576 h 76200"/>
                <a:gd name="connsiteX2" fmla="*/ 40577 w 76200"/>
                <a:gd name="connsiteY2" fmla="*/ 7144 h 76200"/>
                <a:gd name="connsiteX3" fmla="*/ 7144 w 76200"/>
                <a:gd name="connsiteY3" fmla="*/ 40576 h 76200"/>
                <a:gd name="connsiteX4" fmla="*/ 40577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D211F51F-AE8C-424D-8172-391AFB24BC75}"/>
                </a:ext>
              </a:extLst>
            </p:cNvPr>
            <p:cNvSpPr/>
            <p:nvPr/>
          </p:nvSpPr>
          <p:spPr>
            <a:xfrm>
              <a:off x="834381" y="897064"/>
              <a:ext cx="285750" cy="390525"/>
            </a:xfrm>
            <a:custGeom>
              <a:avLst/>
              <a:gdLst>
                <a:gd name="connsiteX0" fmla="*/ 269653 w 285750"/>
                <a:gd name="connsiteY0" fmla="*/ 7144 h 390525"/>
                <a:gd name="connsiteX1" fmla="*/ 24479 w 285750"/>
                <a:gd name="connsiteY1" fmla="*/ 7144 h 390525"/>
                <a:gd name="connsiteX2" fmla="*/ 13335 w 285750"/>
                <a:gd name="connsiteY2" fmla="*/ 18288 h 390525"/>
                <a:gd name="connsiteX3" fmla="*/ 13335 w 285750"/>
                <a:gd name="connsiteY3" fmla="*/ 365284 h 390525"/>
                <a:gd name="connsiteX4" fmla="*/ 7144 w 285750"/>
                <a:gd name="connsiteY4" fmla="*/ 387572 h 390525"/>
                <a:gd name="connsiteX5" fmla="*/ 225076 w 285750"/>
                <a:gd name="connsiteY5" fmla="*/ 387572 h 390525"/>
                <a:gd name="connsiteX6" fmla="*/ 280797 w 285750"/>
                <a:gd name="connsiteY6" fmla="*/ 331851 h 390525"/>
                <a:gd name="connsiteX7" fmla="*/ 280797 w 285750"/>
                <a:gd name="connsiteY7" fmla="*/ 18288 h 390525"/>
                <a:gd name="connsiteX8" fmla="*/ 269653 w 285750"/>
                <a:gd name="connsiteY8" fmla="*/ 7144 h 390525"/>
                <a:gd name="connsiteX9" fmla="*/ 136112 w 285750"/>
                <a:gd name="connsiteY9" fmla="*/ 52483 h 390525"/>
                <a:gd name="connsiteX10" fmla="*/ 191834 w 285750"/>
                <a:gd name="connsiteY10" fmla="*/ 108204 h 390525"/>
                <a:gd name="connsiteX11" fmla="*/ 177641 w 285750"/>
                <a:gd name="connsiteY11" fmla="*/ 144971 h 390525"/>
                <a:gd name="connsiteX12" fmla="*/ 211931 w 285750"/>
                <a:gd name="connsiteY12" fmla="*/ 190691 h 390525"/>
                <a:gd name="connsiteX13" fmla="*/ 209741 w 285750"/>
                <a:gd name="connsiteY13" fmla="*/ 206312 h 390525"/>
                <a:gd name="connsiteX14" fmla="*/ 194120 w 285750"/>
                <a:gd name="connsiteY14" fmla="*/ 204121 h 390525"/>
                <a:gd name="connsiteX15" fmla="*/ 159925 w 285750"/>
                <a:gd name="connsiteY15" fmla="*/ 158496 h 390525"/>
                <a:gd name="connsiteX16" fmla="*/ 136208 w 285750"/>
                <a:gd name="connsiteY16" fmla="*/ 164021 h 390525"/>
                <a:gd name="connsiteX17" fmla="*/ 80486 w 285750"/>
                <a:gd name="connsiteY17" fmla="*/ 108299 h 390525"/>
                <a:gd name="connsiteX18" fmla="*/ 136112 w 285750"/>
                <a:gd name="connsiteY18" fmla="*/ 52483 h 390525"/>
                <a:gd name="connsiteX19" fmla="*/ 225266 w 285750"/>
                <a:gd name="connsiteY19" fmla="*/ 342995 h 390525"/>
                <a:gd name="connsiteX20" fmla="*/ 69247 w 285750"/>
                <a:gd name="connsiteY20" fmla="*/ 342995 h 390525"/>
                <a:gd name="connsiteX21" fmla="*/ 58103 w 285750"/>
                <a:gd name="connsiteY21" fmla="*/ 331851 h 390525"/>
                <a:gd name="connsiteX22" fmla="*/ 69247 w 285750"/>
                <a:gd name="connsiteY22" fmla="*/ 320707 h 390525"/>
                <a:gd name="connsiteX23" fmla="*/ 225266 w 285750"/>
                <a:gd name="connsiteY23" fmla="*/ 320707 h 390525"/>
                <a:gd name="connsiteX24" fmla="*/ 236411 w 285750"/>
                <a:gd name="connsiteY24" fmla="*/ 331851 h 390525"/>
                <a:gd name="connsiteX25" fmla="*/ 225266 w 285750"/>
                <a:gd name="connsiteY25" fmla="*/ 342995 h 390525"/>
                <a:gd name="connsiteX26" fmla="*/ 225266 w 285750"/>
                <a:gd name="connsiteY26" fmla="*/ 298418 h 390525"/>
                <a:gd name="connsiteX27" fmla="*/ 69247 w 285750"/>
                <a:gd name="connsiteY27" fmla="*/ 298418 h 390525"/>
                <a:gd name="connsiteX28" fmla="*/ 58103 w 285750"/>
                <a:gd name="connsiteY28" fmla="*/ 287274 h 390525"/>
                <a:gd name="connsiteX29" fmla="*/ 69247 w 285750"/>
                <a:gd name="connsiteY29" fmla="*/ 276130 h 390525"/>
                <a:gd name="connsiteX30" fmla="*/ 225266 w 285750"/>
                <a:gd name="connsiteY30" fmla="*/ 276130 h 390525"/>
                <a:gd name="connsiteX31" fmla="*/ 236411 w 285750"/>
                <a:gd name="connsiteY31" fmla="*/ 287274 h 390525"/>
                <a:gd name="connsiteX32" fmla="*/ 225266 w 285750"/>
                <a:gd name="connsiteY32" fmla="*/ 298418 h 390525"/>
                <a:gd name="connsiteX33" fmla="*/ 225266 w 285750"/>
                <a:gd name="connsiteY33" fmla="*/ 253841 h 390525"/>
                <a:gd name="connsiteX34" fmla="*/ 69247 w 285750"/>
                <a:gd name="connsiteY34" fmla="*/ 253841 h 390525"/>
                <a:gd name="connsiteX35" fmla="*/ 58103 w 285750"/>
                <a:gd name="connsiteY35" fmla="*/ 242697 h 390525"/>
                <a:gd name="connsiteX36" fmla="*/ 69247 w 285750"/>
                <a:gd name="connsiteY36" fmla="*/ 231553 h 390525"/>
                <a:gd name="connsiteX37" fmla="*/ 225266 w 285750"/>
                <a:gd name="connsiteY37" fmla="*/ 231553 h 390525"/>
                <a:gd name="connsiteX38" fmla="*/ 236411 w 285750"/>
                <a:gd name="connsiteY38" fmla="*/ 242697 h 390525"/>
                <a:gd name="connsiteX39" fmla="*/ 225266 w 285750"/>
                <a:gd name="connsiteY39" fmla="*/ 253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90525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97921929-C068-464E-A49B-F80CD694F3B3}"/>
                </a:ext>
              </a:extLst>
            </p:cNvPr>
            <p:cNvSpPr/>
            <p:nvPr/>
          </p:nvSpPr>
          <p:spPr>
            <a:xfrm>
              <a:off x="773707" y="1076134"/>
              <a:ext cx="57150" cy="209550"/>
            </a:xfrm>
            <a:custGeom>
              <a:avLst/>
              <a:gdLst>
                <a:gd name="connsiteX0" fmla="*/ 7144 w 57150"/>
                <a:gd name="connsiteY0" fmla="*/ 18288 h 209550"/>
                <a:gd name="connsiteX1" fmla="*/ 7144 w 57150"/>
                <a:gd name="connsiteY1" fmla="*/ 185738 h 209550"/>
                <a:gd name="connsiteX2" fmla="*/ 27813 w 57150"/>
                <a:gd name="connsiteY2" fmla="*/ 208407 h 209550"/>
                <a:gd name="connsiteX3" fmla="*/ 51721 w 57150"/>
                <a:gd name="connsiteY3" fmla="*/ 186214 h 209550"/>
                <a:gd name="connsiteX4" fmla="*/ 51721 w 57150"/>
                <a:gd name="connsiteY4" fmla="*/ 7144 h 209550"/>
                <a:gd name="connsiteX5" fmla="*/ 18288 w 57150"/>
                <a:gd name="connsiteY5" fmla="*/ 7144 h 209550"/>
                <a:gd name="connsiteX6" fmla="*/ 7144 w 57150"/>
                <a:gd name="connsiteY6" fmla="*/ 182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095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D1400245-2054-4367-9C6B-7B197A4FA543}"/>
              </a:ext>
            </a:extLst>
          </p:cNvPr>
          <p:cNvGrpSpPr/>
          <p:nvPr/>
        </p:nvGrpSpPr>
        <p:grpSpPr>
          <a:xfrm>
            <a:off x="6796841" y="903731"/>
            <a:ext cx="389763" cy="391478"/>
            <a:chOff x="6796841" y="903731"/>
            <a:chExt cx="389763" cy="391478"/>
          </a:xfrm>
          <a:solidFill>
            <a:schemeClr val="bg1"/>
          </a:solidFill>
        </p:grpSpPr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19B5466E-39A3-4BA7-8BB5-978B0293DBC7}"/>
                </a:ext>
              </a:extLst>
            </p:cNvPr>
            <p:cNvSpPr/>
            <p:nvPr/>
          </p:nvSpPr>
          <p:spPr>
            <a:xfrm>
              <a:off x="6886375" y="1005459"/>
              <a:ext cx="28575" cy="57150"/>
            </a:xfrm>
            <a:custGeom>
              <a:avLst/>
              <a:gdLst>
                <a:gd name="connsiteX0" fmla="*/ 20860 w 28575"/>
                <a:gd name="connsiteY0" fmla="*/ 7144 h 57150"/>
                <a:gd name="connsiteX1" fmla="*/ 16097 w 28575"/>
                <a:gd name="connsiteY1" fmla="*/ 7144 h 57150"/>
                <a:gd name="connsiteX2" fmla="*/ 7144 w 28575"/>
                <a:gd name="connsiteY2" fmla="*/ 51721 h 57150"/>
                <a:gd name="connsiteX3" fmla="*/ 29718 w 28575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F963028F-626B-40C8-86B5-399A762C6E48}"/>
                </a:ext>
              </a:extLst>
            </p:cNvPr>
            <p:cNvSpPr/>
            <p:nvPr/>
          </p:nvSpPr>
          <p:spPr>
            <a:xfrm>
              <a:off x="7080400" y="1094613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25432 w 47625"/>
                <a:gd name="connsiteY1" fmla="*/ 39433 h 38100"/>
                <a:gd name="connsiteX2" fmla="*/ 44482 w 47625"/>
                <a:gd name="connsiteY2" fmla="*/ 7144 h 38100"/>
                <a:gd name="connsiteX3" fmla="*/ 7144 w 476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8277325A-36BA-4FB8-A881-0B25866FB27C}"/>
                </a:ext>
              </a:extLst>
            </p:cNvPr>
            <p:cNvSpPr/>
            <p:nvPr/>
          </p:nvSpPr>
          <p:spPr>
            <a:xfrm>
              <a:off x="6977054" y="971359"/>
              <a:ext cx="209550" cy="323850"/>
            </a:xfrm>
            <a:custGeom>
              <a:avLst/>
              <a:gdLst>
                <a:gd name="connsiteX0" fmla="*/ 173069 w 209550"/>
                <a:gd name="connsiteY0" fmla="*/ 7144 h 323850"/>
                <a:gd name="connsiteX1" fmla="*/ 35433 w 209550"/>
                <a:gd name="connsiteY1" fmla="*/ 7144 h 323850"/>
                <a:gd name="connsiteX2" fmla="*/ 64294 w 209550"/>
                <a:gd name="connsiteY2" fmla="*/ 238697 h 323850"/>
                <a:gd name="connsiteX3" fmla="*/ 56007 w 209550"/>
                <a:gd name="connsiteY3" fmla="*/ 264033 h 323850"/>
                <a:gd name="connsiteX4" fmla="*/ 7144 w 209550"/>
                <a:gd name="connsiteY4" fmla="*/ 319850 h 323850"/>
                <a:gd name="connsiteX5" fmla="*/ 173831 w 209550"/>
                <a:gd name="connsiteY5" fmla="*/ 319850 h 323850"/>
                <a:gd name="connsiteX6" fmla="*/ 207264 w 209550"/>
                <a:gd name="connsiteY6" fmla="*/ 286417 h 323850"/>
                <a:gd name="connsiteX7" fmla="*/ 207264 w 209550"/>
                <a:gd name="connsiteY7" fmla="*/ 41243 h 323850"/>
                <a:gd name="connsiteX8" fmla="*/ 173069 w 209550"/>
                <a:gd name="connsiteY8" fmla="*/ 7144 h 323850"/>
                <a:gd name="connsiteX9" fmla="*/ 173545 w 209550"/>
                <a:gd name="connsiteY9" fmla="*/ 130397 h 323850"/>
                <a:gd name="connsiteX10" fmla="*/ 170879 w 209550"/>
                <a:gd name="connsiteY10" fmla="*/ 130397 h 323850"/>
                <a:gd name="connsiteX11" fmla="*/ 144018 w 209550"/>
                <a:gd name="connsiteY11" fmla="*/ 179165 h 323850"/>
                <a:gd name="connsiteX12" fmla="*/ 169640 w 209550"/>
                <a:gd name="connsiteY12" fmla="*/ 199644 h 323850"/>
                <a:gd name="connsiteX13" fmla="*/ 171355 w 209550"/>
                <a:gd name="connsiteY13" fmla="*/ 215265 h 323850"/>
                <a:gd name="connsiteX14" fmla="*/ 155734 w 209550"/>
                <a:gd name="connsiteY14" fmla="*/ 216980 h 323850"/>
                <a:gd name="connsiteX15" fmla="*/ 128492 w 209550"/>
                <a:gd name="connsiteY15" fmla="*/ 195167 h 323850"/>
                <a:gd name="connsiteX16" fmla="*/ 102013 w 209550"/>
                <a:gd name="connsiteY16" fmla="*/ 216980 h 323850"/>
                <a:gd name="connsiteX17" fmla="*/ 86392 w 209550"/>
                <a:gd name="connsiteY17" fmla="*/ 215265 h 323850"/>
                <a:gd name="connsiteX18" fmla="*/ 88106 w 209550"/>
                <a:gd name="connsiteY18" fmla="*/ 199644 h 323850"/>
                <a:gd name="connsiteX19" fmla="*/ 112966 w 209550"/>
                <a:gd name="connsiteY19" fmla="*/ 179165 h 323850"/>
                <a:gd name="connsiteX20" fmla="*/ 86868 w 209550"/>
                <a:gd name="connsiteY20" fmla="*/ 130397 h 323850"/>
                <a:gd name="connsiteX21" fmla="*/ 84201 w 209550"/>
                <a:gd name="connsiteY21" fmla="*/ 130397 h 323850"/>
                <a:gd name="connsiteX22" fmla="*/ 72866 w 209550"/>
                <a:gd name="connsiteY22" fmla="*/ 120491 h 323850"/>
                <a:gd name="connsiteX23" fmla="*/ 83915 w 209550"/>
                <a:gd name="connsiteY23" fmla="*/ 108109 h 323850"/>
                <a:gd name="connsiteX24" fmla="*/ 117348 w 209550"/>
                <a:gd name="connsiteY24" fmla="*/ 108109 h 323850"/>
                <a:gd name="connsiteX25" fmla="*/ 117348 w 209550"/>
                <a:gd name="connsiteY25" fmla="*/ 97250 h 323850"/>
                <a:gd name="connsiteX26" fmla="*/ 127254 w 209550"/>
                <a:gd name="connsiteY26" fmla="*/ 85916 h 323850"/>
                <a:gd name="connsiteX27" fmla="*/ 139636 w 209550"/>
                <a:gd name="connsiteY27" fmla="*/ 96965 h 323850"/>
                <a:gd name="connsiteX28" fmla="*/ 139636 w 209550"/>
                <a:gd name="connsiteY28" fmla="*/ 108109 h 323850"/>
                <a:gd name="connsiteX29" fmla="*/ 173831 w 209550"/>
                <a:gd name="connsiteY29" fmla="*/ 108109 h 323850"/>
                <a:gd name="connsiteX30" fmla="*/ 184880 w 209550"/>
                <a:gd name="connsiteY30" fmla="*/ 120491 h 323850"/>
                <a:gd name="connsiteX31" fmla="*/ 173545 w 209550"/>
                <a:gd name="connsiteY31" fmla="*/ 1303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3238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77BB05FC-1D47-405E-8284-015E78B924C5}"/>
                </a:ext>
              </a:extLst>
            </p:cNvPr>
            <p:cNvSpPr/>
            <p:nvPr/>
          </p:nvSpPr>
          <p:spPr>
            <a:xfrm>
              <a:off x="6796841" y="903731"/>
              <a:ext cx="228600" cy="323850"/>
            </a:xfrm>
            <a:custGeom>
              <a:avLst/>
              <a:gdLst>
                <a:gd name="connsiteX0" fmla="*/ 188500 w 228600"/>
                <a:gd name="connsiteY0" fmla="*/ 36386 h 323850"/>
                <a:gd name="connsiteX1" fmla="*/ 155353 w 228600"/>
                <a:gd name="connsiteY1" fmla="*/ 7144 h 323850"/>
                <a:gd name="connsiteX2" fmla="*/ 40576 w 228600"/>
                <a:gd name="connsiteY2" fmla="*/ 7144 h 323850"/>
                <a:gd name="connsiteX3" fmla="*/ 7144 w 228600"/>
                <a:gd name="connsiteY3" fmla="*/ 40577 h 323850"/>
                <a:gd name="connsiteX4" fmla="*/ 7144 w 228600"/>
                <a:gd name="connsiteY4" fmla="*/ 287274 h 323850"/>
                <a:gd name="connsiteX5" fmla="*/ 40576 w 228600"/>
                <a:gd name="connsiteY5" fmla="*/ 320707 h 323850"/>
                <a:gd name="connsiteX6" fmla="*/ 216312 w 228600"/>
                <a:gd name="connsiteY6" fmla="*/ 320707 h 323850"/>
                <a:gd name="connsiteX7" fmla="*/ 222409 w 228600"/>
                <a:gd name="connsiteY7" fmla="*/ 309848 h 323850"/>
                <a:gd name="connsiteX8" fmla="*/ 188500 w 228600"/>
                <a:gd name="connsiteY8" fmla="*/ 36386 h 323850"/>
                <a:gd name="connsiteX9" fmla="*/ 144018 w 228600"/>
                <a:gd name="connsiteY9" fmla="*/ 220123 h 323850"/>
                <a:gd name="connsiteX10" fmla="*/ 130873 w 228600"/>
                <a:gd name="connsiteY10" fmla="*/ 211360 h 323850"/>
                <a:gd name="connsiteX11" fmla="*/ 123730 w 228600"/>
                <a:gd name="connsiteY11" fmla="*/ 175736 h 323850"/>
                <a:gd name="connsiteX12" fmla="*/ 92202 w 228600"/>
                <a:gd name="connsiteY12" fmla="*/ 175736 h 323850"/>
                <a:gd name="connsiteX13" fmla="*/ 85058 w 228600"/>
                <a:gd name="connsiteY13" fmla="*/ 211360 h 323850"/>
                <a:gd name="connsiteX14" fmla="*/ 71914 w 228600"/>
                <a:gd name="connsiteY14" fmla="*/ 220123 h 323850"/>
                <a:gd name="connsiteX15" fmla="*/ 63151 w 228600"/>
                <a:gd name="connsiteY15" fmla="*/ 206978 h 323850"/>
                <a:gd name="connsiteX16" fmla="*/ 85439 w 228600"/>
                <a:gd name="connsiteY16" fmla="*/ 95536 h 323850"/>
                <a:gd name="connsiteX17" fmla="*/ 96393 w 228600"/>
                <a:gd name="connsiteY17" fmla="*/ 86582 h 323850"/>
                <a:gd name="connsiteX18" fmla="*/ 119443 w 228600"/>
                <a:gd name="connsiteY18" fmla="*/ 86582 h 323850"/>
                <a:gd name="connsiteX19" fmla="*/ 130397 w 228600"/>
                <a:gd name="connsiteY19" fmla="*/ 95536 h 323850"/>
                <a:gd name="connsiteX20" fmla="*/ 152685 w 228600"/>
                <a:gd name="connsiteY20" fmla="*/ 206978 h 323850"/>
                <a:gd name="connsiteX21" fmla="*/ 144018 w 228600"/>
                <a:gd name="connsiteY21" fmla="*/ 22012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32385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0814146E-93D4-47B3-B7D5-4966AB94A85F}"/>
                </a:ext>
              </a:extLst>
            </p:cNvPr>
            <p:cNvSpPr/>
            <p:nvPr/>
          </p:nvSpPr>
          <p:spPr>
            <a:xfrm>
              <a:off x="6927238" y="1239488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9048 w 66675"/>
                <a:gd name="connsiteY1" fmla="*/ 22479 h 47625"/>
                <a:gd name="connsiteX2" fmla="*/ 28289 w 66675"/>
                <a:gd name="connsiteY2" fmla="*/ 48387 h 47625"/>
                <a:gd name="connsiteX3" fmla="*/ 65722 w 66675"/>
                <a:gd name="connsiteY3" fmla="*/ 7239 h 47625"/>
                <a:gd name="connsiteX4" fmla="*/ 7144 w 66675"/>
                <a:gd name="connsiteY4" fmla="*/ 7239 h 47625"/>
                <a:gd name="connsiteX5" fmla="*/ 7144 w 66675"/>
                <a:gd name="connsiteY5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419174FA-FC9F-4F22-A79C-F028A06099CD}"/>
              </a:ext>
            </a:extLst>
          </p:cNvPr>
          <p:cNvGrpSpPr/>
          <p:nvPr/>
        </p:nvGrpSpPr>
        <p:grpSpPr>
          <a:xfrm>
            <a:off x="5446410" y="2899243"/>
            <a:ext cx="392389" cy="386748"/>
            <a:chOff x="5446410" y="2899243"/>
            <a:chExt cx="392389" cy="386748"/>
          </a:xfrm>
          <a:solidFill>
            <a:schemeClr val="bg1"/>
          </a:solidFill>
        </p:grpSpPr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AACCB733-071D-41C6-90AF-142F07A2A33A}"/>
                </a:ext>
              </a:extLst>
            </p:cNvPr>
            <p:cNvSpPr/>
            <p:nvPr/>
          </p:nvSpPr>
          <p:spPr>
            <a:xfrm>
              <a:off x="5446410" y="3085966"/>
              <a:ext cx="180975" cy="200025"/>
            </a:xfrm>
            <a:custGeom>
              <a:avLst/>
              <a:gdLst>
                <a:gd name="connsiteX0" fmla="*/ 115229 w 180975"/>
                <a:gd name="connsiteY0" fmla="*/ 135008 h 200025"/>
                <a:gd name="connsiteX1" fmla="*/ 108275 w 180975"/>
                <a:gd name="connsiteY1" fmla="*/ 131198 h 200025"/>
                <a:gd name="connsiteX2" fmla="*/ 89797 w 180975"/>
                <a:gd name="connsiteY2" fmla="*/ 149676 h 200025"/>
                <a:gd name="connsiteX3" fmla="*/ 58269 w 180975"/>
                <a:gd name="connsiteY3" fmla="*/ 149676 h 200025"/>
                <a:gd name="connsiteX4" fmla="*/ 58269 w 180975"/>
                <a:gd name="connsiteY4" fmla="*/ 118148 h 200025"/>
                <a:gd name="connsiteX5" fmla="*/ 116372 w 180975"/>
                <a:gd name="connsiteY5" fmla="*/ 60046 h 200025"/>
                <a:gd name="connsiteX6" fmla="*/ 143518 w 180975"/>
                <a:gd name="connsiteY6" fmla="*/ 56903 h 200025"/>
                <a:gd name="connsiteX7" fmla="*/ 147614 w 180975"/>
                <a:gd name="connsiteY7" fmla="*/ 60046 h 200025"/>
                <a:gd name="connsiteX8" fmla="*/ 147899 w 180975"/>
                <a:gd name="connsiteY8" fmla="*/ 60332 h 200025"/>
                <a:gd name="connsiteX9" fmla="*/ 181523 w 180975"/>
                <a:gd name="connsiteY9" fmla="*/ 26708 h 200025"/>
                <a:gd name="connsiteX10" fmla="*/ 181332 w 180975"/>
                <a:gd name="connsiteY10" fmla="*/ 26518 h 200025"/>
                <a:gd name="connsiteX11" fmla="*/ 162854 w 180975"/>
                <a:gd name="connsiteY11" fmla="*/ 13469 h 200025"/>
                <a:gd name="connsiteX12" fmla="*/ 86654 w 180975"/>
                <a:gd name="connsiteY12" fmla="*/ 26518 h 200025"/>
                <a:gd name="connsiteX13" fmla="*/ 26646 w 180975"/>
                <a:gd name="connsiteY13" fmla="*/ 86525 h 200025"/>
                <a:gd name="connsiteX14" fmla="*/ 26646 w 180975"/>
                <a:gd name="connsiteY14" fmla="*/ 181109 h 200025"/>
                <a:gd name="connsiteX15" fmla="*/ 121229 w 180975"/>
                <a:gd name="connsiteY15" fmla="*/ 181109 h 200025"/>
                <a:gd name="connsiteX16" fmla="*/ 158948 w 180975"/>
                <a:gd name="connsiteY16" fmla="*/ 143390 h 200025"/>
                <a:gd name="connsiteX17" fmla="*/ 115229 w 180975"/>
                <a:gd name="connsiteY17" fmla="*/ 13500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4C8F57A8-BC25-49A1-80AF-12A9F5821E5B}"/>
                </a:ext>
              </a:extLst>
            </p:cNvPr>
            <p:cNvSpPr/>
            <p:nvPr/>
          </p:nvSpPr>
          <p:spPr>
            <a:xfrm>
              <a:off x="5567544" y="3024282"/>
              <a:ext cx="57150" cy="57150"/>
            </a:xfrm>
            <a:custGeom>
              <a:avLst/>
              <a:gdLst>
                <a:gd name="connsiteX0" fmla="*/ 51245 w 57150"/>
                <a:gd name="connsiteY0" fmla="*/ 55054 h 57150"/>
                <a:gd name="connsiteX1" fmla="*/ 58198 w 57150"/>
                <a:gd name="connsiteY1" fmla="*/ 58865 h 57150"/>
                <a:gd name="connsiteX2" fmla="*/ 58960 w 57150"/>
                <a:gd name="connsiteY2" fmla="*/ 58103 h 57150"/>
                <a:gd name="connsiteX3" fmla="*/ 55340 w 57150"/>
                <a:gd name="connsiteY3" fmla="*/ 51625 h 57150"/>
                <a:gd name="connsiteX4" fmla="*/ 46863 w 57150"/>
                <a:gd name="connsiteY4" fmla="*/ 7144 h 57150"/>
                <a:gd name="connsiteX5" fmla="*/ 7144 w 57150"/>
                <a:gd name="connsiteY5" fmla="*/ 46863 h 57150"/>
                <a:gd name="connsiteX6" fmla="*/ 51245 w 57150"/>
                <a:gd name="connsiteY6" fmla="*/ 550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B989B7C1-9DAB-49C7-AFF4-9F8CDB4A2114}"/>
                </a:ext>
              </a:extLst>
            </p:cNvPr>
            <p:cNvSpPr/>
            <p:nvPr/>
          </p:nvSpPr>
          <p:spPr>
            <a:xfrm>
              <a:off x="5629249" y="2899243"/>
              <a:ext cx="209550" cy="190500"/>
            </a:xfrm>
            <a:custGeom>
              <a:avLst/>
              <a:gdLst>
                <a:gd name="connsiteX0" fmla="*/ 185279 w 209550"/>
                <a:gd name="connsiteY0" fmla="*/ 26646 h 190500"/>
                <a:gd name="connsiteX1" fmla="*/ 90696 w 209550"/>
                <a:gd name="connsiteY1" fmla="*/ 26646 h 190500"/>
                <a:gd name="connsiteX2" fmla="*/ 26783 w 209550"/>
                <a:gd name="connsiteY2" fmla="*/ 90559 h 190500"/>
                <a:gd name="connsiteX3" fmla="*/ 13733 w 209550"/>
                <a:gd name="connsiteY3" fmla="*/ 166759 h 190500"/>
                <a:gd name="connsiteX4" fmla="*/ 26783 w 209550"/>
                <a:gd name="connsiteY4" fmla="*/ 185238 h 190500"/>
                <a:gd name="connsiteX5" fmla="*/ 60406 w 209550"/>
                <a:gd name="connsiteY5" fmla="*/ 151614 h 190500"/>
                <a:gd name="connsiteX6" fmla="*/ 60215 w 209550"/>
                <a:gd name="connsiteY6" fmla="*/ 120277 h 190500"/>
                <a:gd name="connsiteX7" fmla="*/ 122223 w 209550"/>
                <a:gd name="connsiteY7" fmla="*/ 58269 h 190500"/>
                <a:gd name="connsiteX8" fmla="*/ 153751 w 209550"/>
                <a:gd name="connsiteY8" fmla="*/ 58269 h 190500"/>
                <a:gd name="connsiteX9" fmla="*/ 152227 w 209550"/>
                <a:gd name="connsiteY9" fmla="*/ 91321 h 190500"/>
                <a:gd name="connsiteX10" fmla="*/ 133653 w 209550"/>
                <a:gd name="connsiteY10" fmla="*/ 109895 h 190500"/>
                <a:gd name="connsiteX11" fmla="*/ 137558 w 209550"/>
                <a:gd name="connsiteY11" fmla="*/ 117610 h 190500"/>
                <a:gd name="connsiteX12" fmla="*/ 145940 w 209550"/>
                <a:gd name="connsiteY12" fmla="*/ 160663 h 190500"/>
                <a:gd name="connsiteX13" fmla="*/ 185279 w 209550"/>
                <a:gd name="connsiteY13" fmla="*/ 121325 h 190500"/>
                <a:gd name="connsiteX14" fmla="*/ 185279 w 209550"/>
                <a:gd name="connsiteY14" fmla="*/ 2664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19050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14EB424B-AC27-4006-9AC3-3A03A06FCCAF}"/>
                </a:ext>
              </a:extLst>
            </p:cNvPr>
            <p:cNvSpPr/>
            <p:nvPr/>
          </p:nvSpPr>
          <p:spPr>
            <a:xfrm>
              <a:off x="5545541" y="2999898"/>
              <a:ext cx="209550" cy="209550"/>
            </a:xfrm>
            <a:custGeom>
              <a:avLst/>
              <a:gdLst>
                <a:gd name="connsiteX0" fmla="*/ 200787 w 209550"/>
                <a:gd name="connsiteY0" fmla="*/ 25717 h 209550"/>
                <a:gd name="connsiteX1" fmla="*/ 187833 w 209550"/>
                <a:gd name="connsiteY1" fmla="*/ 7144 h 209550"/>
                <a:gd name="connsiteX2" fmla="*/ 154210 w 209550"/>
                <a:gd name="connsiteY2" fmla="*/ 40767 h 209550"/>
                <a:gd name="connsiteX3" fmla="*/ 154400 w 209550"/>
                <a:gd name="connsiteY3" fmla="*/ 72104 h 209550"/>
                <a:gd name="connsiteX4" fmla="*/ 70199 w 209550"/>
                <a:gd name="connsiteY4" fmla="*/ 156305 h 209550"/>
                <a:gd name="connsiteX5" fmla="*/ 55245 w 209550"/>
                <a:gd name="connsiteY5" fmla="*/ 162782 h 209550"/>
                <a:gd name="connsiteX6" fmla="*/ 53816 w 209550"/>
                <a:gd name="connsiteY6" fmla="*/ 162592 h 209550"/>
                <a:gd name="connsiteX7" fmla="*/ 38957 w 209550"/>
                <a:gd name="connsiteY7" fmla="*/ 156305 h 209550"/>
                <a:gd name="connsiteX8" fmla="*/ 7144 w 209550"/>
                <a:gd name="connsiteY8" fmla="*/ 187833 h 209550"/>
                <a:gd name="connsiteX9" fmla="*/ 15812 w 209550"/>
                <a:gd name="connsiteY9" fmla="*/ 195263 h 209550"/>
                <a:gd name="connsiteX10" fmla="*/ 101727 w 209550"/>
                <a:gd name="connsiteY10" fmla="*/ 187833 h 209550"/>
                <a:gd name="connsiteX11" fmla="*/ 187833 w 209550"/>
                <a:gd name="connsiteY11" fmla="*/ 101727 h 209550"/>
                <a:gd name="connsiteX12" fmla="*/ 200787 w 209550"/>
                <a:gd name="connsiteY12" fmla="*/ 257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A08EECD5-FAEE-4318-A131-310521554CA2}"/>
              </a:ext>
            </a:extLst>
          </p:cNvPr>
          <p:cNvGrpSpPr/>
          <p:nvPr/>
        </p:nvGrpSpPr>
        <p:grpSpPr>
          <a:xfrm>
            <a:off x="4775445" y="2903505"/>
            <a:ext cx="392049" cy="391668"/>
            <a:chOff x="4775445" y="2903505"/>
            <a:chExt cx="392049" cy="391668"/>
          </a:xfrm>
          <a:solidFill>
            <a:schemeClr val="bg1"/>
          </a:solidFill>
        </p:grpSpPr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39499736-4E0A-4CDD-AF2D-EB33D30C63BC}"/>
                </a:ext>
              </a:extLst>
            </p:cNvPr>
            <p:cNvSpPr/>
            <p:nvPr/>
          </p:nvSpPr>
          <p:spPr>
            <a:xfrm>
              <a:off x="4775445" y="2903505"/>
              <a:ext cx="390525" cy="390525"/>
            </a:xfrm>
            <a:custGeom>
              <a:avLst/>
              <a:gdLst>
                <a:gd name="connsiteX0" fmla="*/ 197644 w 390525"/>
                <a:gd name="connsiteY0" fmla="*/ 320135 h 390525"/>
                <a:gd name="connsiteX1" fmla="*/ 110204 w 390525"/>
                <a:gd name="connsiteY1" fmla="*/ 283369 h 390525"/>
                <a:gd name="connsiteX2" fmla="*/ 108490 w 390525"/>
                <a:gd name="connsiteY2" fmla="*/ 113252 h 390525"/>
                <a:gd name="connsiteX3" fmla="*/ 284321 w 390525"/>
                <a:gd name="connsiteY3" fmla="*/ 110776 h 390525"/>
                <a:gd name="connsiteX4" fmla="*/ 317373 w 390525"/>
                <a:gd name="connsiteY4" fmla="*/ 223933 h 390525"/>
                <a:gd name="connsiteX5" fmla="*/ 356997 w 390525"/>
                <a:gd name="connsiteY5" fmla="*/ 246602 h 390525"/>
                <a:gd name="connsiteX6" fmla="*/ 358902 w 390525"/>
                <a:gd name="connsiteY6" fmla="*/ 240697 h 390525"/>
                <a:gd name="connsiteX7" fmla="*/ 381571 w 390525"/>
                <a:gd name="connsiteY7" fmla="*/ 229743 h 390525"/>
                <a:gd name="connsiteX8" fmla="*/ 387763 w 390525"/>
                <a:gd name="connsiteY8" fmla="*/ 219742 h 390525"/>
                <a:gd name="connsiteX9" fmla="*/ 387763 w 390525"/>
                <a:gd name="connsiteY9" fmla="*/ 175165 h 390525"/>
                <a:gd name="connsiteX10" fmla="*/ 381571 w 390525"/>
                <a:gd name="connsiteY10" fmla="*/ 165163 h 390525"/>
                <a:gd name="connsiteX11" fmla="*/ 358902 w 390525"/>
                <a:gd name="connsiteY11" fmla="*/ 154210 h 390525"/>
                <a:gd name="connsiteX12" fmla="*/ 342138 w 390525"/>
                <a:gd name="connsiteY12" fmla="*/ 113919 h 390525"/>
                <a:gd name="connsiteX13" fmla="*/ 349949 w 390525"/>
                <a:gd name="connsiteY13" fmla="*/ 90583 h 390525"/>
                <a:gd name="connsiteX14" fmla="*/ 347282 w 390525"/>
                <a:gd name="connsiteY14" fmla="*/ 79153 h 390525"/>
                <a:gd name="connsiteX15" fmla="*/ 315754 w 390525"/>
                <a:gd name="connsiteY15" fmla="*/ 47625 h 390525"/>
                <a:gd name="connsiteX16" fmla="*/ 304324 w 390525"/>
                <a:gd name="connsiteY16" fmla="*/ 44958 h 390525"/>
                <a:gd name="connsiteX17" fmla="*/ 280988 w 390525"/>
                <a:gd name="connsiteY17" fmla="*/ 52768 h 390525"/>
                <a:gd name="connsiteX18" fmla="*/ 240697 w 390525"/>
                <a:gd name="connsiteY18" fmla="*/ 36004 h 390525"/>
                <a:gd name="connsiteX19" fmla="*/ 229743 w 390525"/>
                <a:gd name="connsiteY19" fmla="*/ 13335 h 390525"/>
                <a:gd name="connsiteX20" fmla="*/ 219742 w 390525"/>
                <a:gd name="connsiteY20" fmla="*/ 7144 h 390525"/>
                <a:gd name="connsiteX21" fmla="*/ 175165 w 390525"/>
                <a:gd name="connsiteY21" fmla="*/ 7144 h 390525"/>
                <a:gd name="connsiteX22" fmla="*/ 165163 w 390525"/>
                <a:gd name="connsiteY22" fmla="*/ 13335 h 390525"/>
                <a:gd name="connsiteX23" fmla="*/ 154210 w 390525"/>
                <a:gd name="connsiteY23" fmla="*/ 36004 h 390525"/>
                <a:gd name="connsiteX24" fmla="*/ 113919 w 390525"/>
                <a:gd name="connsiteY24" fmla="*/ 52768 h 390525"/>
                <a:gd name="connsiteX25" fmla="*/ 90583 w 390525"/>
                <a:gd name="connsiteY25" fmla="*/ 44958 h 390525"/>
                <a:gd name="connsiteX26" fmla="*/ 79153 w 390525"/>
                <a:gd name="connsiteY26" fmla="*/ 47625 h 390525"/>
                <a:gd name="connsiteX27" fmla="*/ 47625 w 390525"/>
                <a:gd name="connsiteY27" fmla="*/ 79153 h 390525"/>
                <a:gd name="connsiteX28" fmla="*/ 44958 w 390525"/>
                <a:gd name="connsiteY28" fmla="*/ 90583 h 390525"/>
                <a:gd name="connsiteX29" fmla="*/ 52769 w 390525"/>
                <a:gd name="connsiteY29" fmla="*/ 113919 h 390525"/>
                <a:gd name="connsiteX30" fmla="*/ 36004 w 390525"/>
                <a:gd name="connsiteY30" fmla="*/ 154210 h 390525"/>
                <a:gd name="connsiteX31" fmla="*/ 13335 w 390525"/>
                <a:gd name="connsiteY31" fmla="*/ 165163 h 390525"/>
                <a:gd name="connsiteX32" fmla="*/ 7144 w 390525"/>
                <a:gd name="connsiteY32" fmla="*/ 175165 h 390525"/>
                <a:gd name="connsiteX33" fmla="*/ 7144 w 390525"/>
                <a:gd name="connsiteY33" fmla="*/ 219742 h 390525"/>
                <a:gd name="connsiteX34" fmla="*/ 13335 w 390525"/>
                <a:gd name="connsiteY34" fmla="*/ 229743 h 390525"/>
                <a:gd name="connsiteX35" fmla="*/ 36004 w 390525"/>
                <a:gd name="connsiteY35" fmla="*/ 240697 h 390525"/>
                <a:gd name="connsiteX36" fmla="*/ 52769 w 390525"/>
                <a:gd name="connsiteY36" fmla="*/ 280988 h 390525"/>
                <a:gd name="connsiteX37" fmla="*/ 44958 w 390525"/>
                <a:gd name="connsiteY37" fmla="*/ 304324 h 390525"/>
                <a:gd name="connsiteX38" fmla="*/ 47625 w 390525"/>
                <a:gd name="connsiteY38" fmla="*/ 315754 h 390525"/>
                <a:gd name="connsiteX39" fmla="*/ 79153 w 390525"/>
                <a:gd name="connsiteY39" fmla="*/ 347281 h 390525"/>
                <a:gd name="connsiteX40" fmla="*/ 90583 w 390525"/>
                <a:gd name="connsiteY40" fmla="*/ 349949 h 390525"/>
                <a:gd name="connsiteX41" fmla="*/ 113919 w 390525"/>
                <a:gd name="connsiteY41" fmla="*/ 342138 h 390525"/>
                <a:gd name="connsiteX42" fmla="*/ 154210 w 390525"/>
                <a:gd name="connsiteY42" fmla="*/ 358902 h 390525"/>
                <a:gd name="connsiteX43" fmla="*/ 165163 w 390525"/>
                <a:gd name="connsiteY43" fmla="*/ 381571 h 390525"/>
                <a:gd name="connsiteX44" fmla="*/ 175165 w 390525"/>
                <a:gd name="connsiteY44" fmla="*/ 387763 h 390525"/>
                <a:gd name="connsiteX45" fmla="*/ 219742 w 390525"/>
                <a:gd name="connsiteY45" fmla="*/ 387763 h 390525"/>
                <a:gd name="connsiteX46" fmla="*/ 229743 w 390525"/>
                <a:gd name="connsiteY46" fmla="*/ 381571 h 390525"/>
                <a:gd name="connsiteX47" fmla="*/ 240697 w 390525"/>
                <a:gd name="connsiteY47" fmla="*/ 358902 h 390525"/>
                <a:gd name="connsiteX48" fmla="*/ 246602 w 390525"/>
                <a:gd name="connsiteY48" fmla="*/ 356997 h 390525"/>
                <a:gd name="connsiteX49" fmla="*/ 223838 w 390525"/>
                <a:gd name="connsiteY49" fmla="*/ 317183 h 390525"/>
                <a:gd name="connsiteX50" fmla="*/ 197644 w 390525"/>
                <a:gd name="connsiteY50" fmla="*/ 320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94FE97DD-181D-4B03-8D6D-AB6AE36F0B52}"/>
                </a:ext>
              </a:extLst>
            </p:cNvPr>
            <p:cNvSpPr/>
            <p:nvPr/>
          </p:nvSpPr>
          <p:spPr>
            <a:xfrm>
              <a:off x="4891269" y="3018948"/>
              <a:ext cx="276225" cy="276225"/>
            </a:xfrm>
            <a:custGeom>
              <a:avLst/>
              <a:gdLst>
                <a:gd name="connsiteX0" fmla="*/ 255937 w 276225"/>
                <a:gd name="connsiteY0" fmla="*/ 177070 h 276225"/>
                <a:gd name="connsiteX1" fmla="*/ 223647 w 276225"/>
                <a:gd name="connsiteY1" fmla="*/ 144780 h 276225"/>
                <a:gd name="connsiteX2" fmla="*/ 159830 w 276225"/>
                <a:gd name="connsiteY2" fmla="*/ 134588 h 276225"/>
                <a:gd name="connsiteX3" fmla="*/ 144209 w 276225"/>
                <a:gd name="connsiteY3" fmla="*/ 118967 h 276225"/>
                <a:gd name="connsiteX4" fmla="*/ 133731 w 276225"/>
                <a:gd name="connsiteY4" fmla="*/ 54959 h 276225"/>
                <a:gd name="connsiteX5" fmla="*/ 102203 w 276225"/>
                <a:gd name="connsiteY5" fmla="*/ 23431 h 276225"/>
                <a:gd name="connsiteX6" fmla="*/ 23431 w 276225"/>
                <a:gd name="connsiteY6" fmla="*/ 23431 h 276225"/>
                <a:gd name="connsiteX7" fmla="*/ 23431 w 276225"/>
                <a:gd name="connsiteY7" fmla="*/ 102203 h 276225"/>
                <a:gd name="connsiteX8" fmla="*/ 54960 w 276225"/>
                <a:gd name="connsiteY8" fmla="*/ 133731 h 276225"/>
                <a:gd name="connsiteX9" fmla="*/ 94488 w 276225"/>
                <a:gd name="connsiteY9" fmla="*/ 150019 h 276225"/>
                <a:gd name="connsiteX10" fmla="*/ 119158 w 276225"/>
                <a:gd name="connsiteY10" fmla="*/ 144304 h 276225"/>
                <a:gd name="connsiteX11" fmla="*/ 134969 w 276225"/>
                <a:gd name="connsiteY11" fmla="*/ 160115 h 276225"/>
                <a:gd name="connsiteX12" fmla="*/ 144971 w 276225"/>
                <a:gd name="connsiteY12" fmla="*/ 223647 h 276225"/>
                <a:gd name="connsiteX13" fmla="*/ 177260 w 276225"/>
                <a:gd name="connsiteY13" fmla="*/ 255937 h 276225"/>
                <a:gd name="connsiteX14" fmla="*/ 256032 w 276225"/>
                <a:gd name="connsiteY14" fmla="*/ 255937 h 276225"/>
                <a:gd name="connsiteX15" fmla="*/ 255937 w 276225"/>
                <a:gd name="connsiteY15" fmla="*/ 177070 h 276225"/>
                <a:gd name="connsiteX16" fmla="*/ 47054 w 276225"/>
                <a:gd name="connsiteY16" fmla="*/ 78486 h 276225"/>
                <a:gd name="connsiteX17" fmla="*/ 47054 w 276225"/>
                <a:gd name="connsiteY17" fmla="*/ 46958 h 276225"/>
                <a:gd name="connsiteX18" fmla="*/ 78581 w 276225"/>
                <a:gd name="connsiteY18" fmla="*/ 46958 h 276225"/>
                <a:gd name="connsiteX19" fmla="*/ 110109 w 276225"/>
                <a:gd name="connsiteY19" fmla="*/ 78486 h 276225"/>
                <a:gd name="connsiteX20" fmla="*/ 116777 w 276225"/>
                <a:gd name="connsiteY20" fmla="*/ 93440 h 276225"/>
                <a:gd name="connsiteX21" fmla="*/ 110109 w 276225"/>
                <a:gd name="connsiteY21" fmla="*/ 92202 h 276225"/>
                <a:gd name="connsiteX22" fmla="*/ 97536 w 276225"/>
                <a:gd name="connsiteY22" fmla="*/ 97441 h 276225"/>
                <a:gd name="connsiteX23" fmla="*/ 92297 w 276225"/>
                <a:gd name="connsiteY23" fmla="*/ 110014 h 276225"/>
                <a:gd name="connsiteX24" fmla="*/ 93631 w 276225"/>
                <a:gd name="connsiteY24" fmla="*/ 116872 h 276225"/>
                <a:gd name="connsiteX25" fmla="*/ 78581 w 276225"/>
                <a:gd name="connsiteY25" fmla="*/ 110014 h 276225"/>
                <a:gd name="connsiteX26" fmla="*/ 47054 w 276225"/>
                <a:gd name="connsiteY26" fmla="*/ 78486 h 276225"/>
                <a:gd name="connsiteX27" fmla="*/ 232315 w 276225"/>
                <a:gd name="connsiteY27" fmla="*/ 232219 h 276225"/>
                <a:gd name="connsiteX28" fmla="*/ 200787 w 276225"/>
                <a:gd name="connsiteY28" fmla="*/ 232219 h 276225"/>
                <a:gd name="connsiteX29" fmla="*/ 168497 w 276225"/>
                <a:gd name="connsiteY29" fmla="*/ 199930 h 276225"/>
                <a:gd name="connsiteX30" fmla="*/ 162020 w 276225"/>
                <a:gd name="connsiteY30" fmla="*/ 185071 h 276225"/>
                <a:gd name="connsiteX31" fmla="*/ 181166 w 276225"/>
                <a:gd name="connsiteY31" fmla="*/ 181070 h 276225"/>
                <a:gd name="connsiteX32" fmla="*/ 185166 w 276225"/>
                <a:gd name="connsiteY32" fmla="*/ 162020 h 276225"/>
                <a:gd name="connsiteX33" fmla="*/ 200120 w 276225"/>
                <a:gd name="connsiteY33" fmla="*/ 168497 h 276225"/>
                <a:gd name="connsiteX34" fmla="*/ 232315 w 276225"/>
                <a:gd name="connsiteY34" fmla="*/ 200787 h 276225"/>
                <a:gd name="connsiteX35" fmla="*/ 232315 w 276225"/>
                <a:gd name="connsiteY35" fmla="*/ 23221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6225" h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2" name="그룹 291">
            <a:extLst>
              <a:ext uri="{FF2B5EF4-FFF2-40B4-BE49-F238E27FC236}">
                <a16:creationId xmlns:a16="http://schemas.microsoft.com/office/drawing/2014/main" id="{FAF45F98-9C9B-4893-B53D-917B1BD7BA12}"/>
              </a:ext>
            </a:extLst>
          </p:cNvPr>
          <p:cNvGrpSpPr/>
          <p:nvPr/>
        </p:nvGrpSpPr>
        <p:grpSpPr>
          <a:xfrm>
            <a:off x="2126923" y="3570446"/>
            <a:ext cx="323850" cy="385477"/>
            <a:chOff x="2126923" y="3570446"/>
            <a:chExt cx="323850" cy="385477"/>
          </a:xfrm>
          <a:solidFill>
            <a:schemeClr val="bg1"/>
          </a:solidFill>
        </p:grpSpPr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21B8D47-03D7-41F1-91F8-2A0A37B22358}"/>
                </a:ext>
              </a:extLst>
            </p:cNvPr>
            <p:cNvSpPr/>
            <p:nvPr/>
          </p:nvSpPr>
          <p:spPr>
            <a:xfrm>
              <a:off x="2126923" y="3860673"/>
              <a:ext cx="323850" cy="95250"/>
            </a:xfrm>
            <a:custGeom>
              <a:avLst/>
              <a:gdLst>
                <a:gd name="connsiteX0" fmla="*/ 283083 w 323850"/>
                <a:gd name="connsiteY0" fmla="*/ 15716 h 95250"/>
                <a:gd name="connsiteX1" fmla="*/ 243745 w 323850"/>
                <a:gd name="connsiteY1" fmla="*/ 7334 h 95250"/>
                <a:gd name="connsiteX2" fmla="*/ 217932 w 323850"/>
                <a:gd name="connsiteY2" fmla="*/ 41720 h 95250"/>
                <a:gd name="connsiteX3" fmla="*/ 166973 w 323850"/>
                <a:gd name="connsiteY3" fmla="*/ 74486 h 95250"/>
                <a:gd name="connsiteX4" fmla="*/ 115729 w 323850"/>
                <a:gd name="connsiteY4" fmla="*/ 41529 h 95250"/>
                <a:gd name="connsiteX5" fmla="*/ 89535 w 323850"/>
                <a:gd name="connsiteY5" fmla="*/ 7144 h 95250"/>
                <a:gd name="connsiteX6" fmla="*/ 49340 w 323850"/>
                <a:gd name="connsiteY6" fmla="*/ 15526 h 95250"/>
                <a:gd name="connsiteX7" fmla="*/ 7144 w 323850"/>
                <a:gd name="connsiteY7" fmla="*/ 49625 h 95250"/>
                <a:gd name="connsiteX8" fmla="*/ 24384 w 323850"/>
                <a:gd name="connsiteY8" fmla="*/ 73628 h 95250"/>
                <a:gd name="connsiteX9" fmla="*/ 58960 w 323850"/>
                <a:gd name="connsiteY9" fmla="*/ 86392 h 95250"/>
                <a:gd name="connsiteX10" fmla="*/ 165830 w 323850"/>
                <a:gd name="connsiteY10" fmla="*/ 97346 h 95250"/>
                <a:gd name="connsiteX11" fmla="*/ 272701 w 323850"/>
                <a:gd name="connsiteY11" fmla="*/ 86392 h 95250"/>
                <a:gd name="connsiteX12" fmla="*/ 307277 w 323850"/>
                <a:gd name="connsiteY12" fmla="*/ 73628 h 95250"/>
                <a:gd name="connsiteX13" fmla="*/ 324517 w 323850"/>
                <a:gd name="connsiteY13" fmla="*/ 49625 h 95250"/>
                <a:gd name="connsiteX14" fmla="*/ 283083 w 323850"/>
                <a:gd name="connsiteY14" fmla="*/ 1571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952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428BBFF-7611-4BBB-A00A-39D384098BCD}"/>
                </a:ext>
              </a:extLst>
            </p:cNvPr>
            <p:cNvSpPr/>
            <p:nvPr/>
          </p:nvSpPr>
          <p:spPr>
            <a:xfrm>
              <a:off x="2164642" y="3570446"/>
              <a:ext cx="247650" cy="342900"/>
            </a:xfrm>
            <a:custGeom>
              <a:avLst/>
              <a:gdLst>
                <a:gd name="connsiteX0" fmla="*/ 188786 w 247650"/>
                <a:gd name="connsiteY0" fmla="*/ 23431 h 342900"/>
                <a:gd name="connsiteX1" fmla="*/ 129635 w 247650"/>
                <a:gd name="connsiteY1" fmla="*/ 7144 h 342900"/>
                <a:gd name="connsiteX2" fmla="*/ 129254 w 247650"/>
                <a:gd name="connsiteY2" fmla="*/ 7144 h 342900"/>
                <a:gd name="connsiteX3" fmla="*/ 46672 w 247650"/>
                <a:gd name="connsiteY3" fmla="*/ 38195 h 342900"/>
                <a:gd name="connsiteX4" fmla="*/ 7144 w 247650"/>
                <a:gd name="connsiteY4" fmla="*/ 129826 h 342900"/>
                <a:gd name="connsiteX5" fmla="*/ 57150 w 247650"/>
                <a:gd name="connsiteY5" fmla="*/ 263557 h 342900"/>
                <a:gd name="connsiteX6" fmla="*/ 95345 w 247650"/>
                <a:gd name="connsiteY6" fmla="*/ 316801 h 342900"/>
                <a:gd name="connsiteX7" fmla="*/ 129254 w 247650"/>
                <a:gd name="connsiteY7" fmla="*/ 341757 h 342900"/>
                <a:gd name="connsiteX8" fmla="*/ 162878 w 247650"/>
                <a:gd name="connsiteY8" fmla="*/ 316992 h 342900"/>
                <a:gd name="connsiteX9" fmla="*/ 200406 w 247650"/>
                <a:gd name="connsiteY9" fmla="*/ 263938 h 342900"/>
                <a:gd name="connsiteX10" fmla="*/ 249269 w 247650"/>
                <a:gd name="connsiteY10" fmla="*/ 127063 h 342900"/>
                <a:gd name="connsiteX11" fmla="*/ 188786 w 247650"/>
                <a:gd name="connsiteY11" fmla="*/ 23431 h 342900"/>
                <a:gd name="connsiteX12" fmla="*/ 128207 w 247650"/>
                <a:gd name="connsiteY12" fmla="*/ 202406 h 342900"/>
                <a:gd name="connsiteX13" fmla="*/ 56674 w 247650"/>
                <a:gd name="connsiteY13" fmla="*/ 130873 h 342900"/>
                <a:gd name="connsiteX14" fmla="*/ 128207 w 247650"/>
                <a:gd name="connsiteY14" fmla="*/ 59246 h 342900"/>
                <a:gd name="connsiteX15" fmla="*/ 199739 w 247650"/>
                <a:gd name="connsiteY15" fmla="*/ 130873 h 342900"/>
                <a:gd name="connsiteX16" fmla="*/ 128207 w 247650"/>
                <a:gd name="connsiteY16" fmla="*/ 2024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4290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7B1CC6F8-DF52-4B8F-BA49-DA4B4CA90094}"/>
                </a:ext>
              </a:extLst>
            </p:cNvPr>
            <p:cNvSpPr/>
            <p:nvPr/>
          </p:nvSpPr>
          <p:spPr>
            <a:xfrm>
              <a:off x="2236937" y="3645408"/>
              <a:ext cx="104775" cy="104775"/>
            </a:xfrm>
            <a:custGeom>
              <a:avLst/>
              <a:gdLst>
                <a:gd name="connsiteX0" fmla="*/ 55912 w 104775"/>
                <a:gd name="connsiteY0" fmla="*/ 7144 h 104775"/>
                <a:gd name="connsiteX1" fmla="*/ 7144 w 104775"/>
                <a:gd name="connsiteY1" fmla="*/ 55912 h 104775"/>
                <a:gd name="connsiteX2" fmla="*/ 55912 w 104775"/>
                <a:gd name="connsiteY2" fmla="*/ 104680 h 104775"/>
                <a:gd name="connsiteX3" fmla="*/ 104680 w 104775"/>
                <a:gd name="connsiteY3" fmla="*/ 55912 h 104775"/>
                <a:gd name="connsiteX4" fmla="*/ 55912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E85F10E9-D246-4914-8A87-829456AFA7F9}"/>
              </a:ext>
            </a:extLst>
          </p:cNvPr>
          <p:cNvGrpSpPr/>
          <p:nvPr/>
        </p:nvGrpSpPr>
        <p:grpSpPr>
          <a:xfrm>
            <a:off x="3437563" y="4904517"/>
            <a:ext cx="386334" cy="391287"/>
            <a:chOff x="3437563" y="4904517"/>
            <a:chExt cx="386334" cy="391287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9008C013-15A7-4D2E-ACAE-2FA450502097}"/>
                </a:ext>
              </a:extLst>
            </p:cNvPr>
            <p:cNvSpPr/>
            <p:nvPr/>
          </p:nvSpPr>
          <p:spPr>
            <a:xfrm>
              <a:off x="3472615" y="5095589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99E24315-5F9B-4492-B993-434EBA0DE77F}"/>
                </a:ext>
              </a:extLst>
            </p:cNvPr>
            <p:cNvSpPr/>
            <p:nvPr/>
          </p:nvSpPr>
          <p:spPr>
            <a:xfrm>
              <a:off x="3509191" y="4904517"/>
              <a:ext cx="247650" cy="228600"/>
            </a:xfrm>
            <a:custGeom>
              <a:avLst/>
              <a:gdLst>
                <a:gd name="connsiteX0" fmla="*/ 244316 w 247650"/>
                <a:gd name="connsiteY0" fmla="*/ 81248 h 228600"/>
                <a:gd name="connsiteX1" fmla="*/ 170212 w 247650"/>
                <a:gd name="connsiteY1" fmla="*/ 7144 h 228600"/>
                <a:gd name="connsiteX2" fmla="*/ 125730 w 247650"/>
                <a:gd name="connsiteY2" fmla="*/ 22003 h 228600"/>
                <a:gd name="connsiteX3" fmla="*/ 81248 w 247650"/>
                <a:gd name="connsiteY3" fmla="*/ 7144 h 228600"/>
                <a:gd name="connsiteX4" fmla="*/ 7144 w 247650"/>
                <a:gd name="connsiteY4" fmla="*/ 81248 h 228600"/>
                <a:gd name="connsiteX5" fmla="*/ 28861 w 247650"/>
                <a:gd name="connsiteY5" fmla="*/ 133636 h 228600"/>
                <a:gd name="connsiteX6" fmla="*/ 117824 w 247650"/>
                <a:gd name="connsiteY6" fmla="*/ 222599 h 228600"/>
                <a:gd name="connsiteX7" fmla="*/ 125730 w 247650"/>
                <a:gd name="connsiteY7" fmla="*/ 225838 h 228600"/>
                <a:gd name="connsiteX8" fmla="*/ 133636 w 247650"/>
                <a:gd name="connsiteY8" fmla="*/ 222599 h 228600"/>
                <a:gd name="connsiteX9" fmla="*/ 222600 w 247650"/>
                <a:gd name="connsiteY9" fmla="*/ 133636 h 228600"/>
                <a:gd name="connsiteX10" fmla="*/ 244316 w 247650"/>
                <a:gd name="connsiteY10" fmla="*/ 8124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2860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2B4C96B7-69F1-4B55-ACD3-0B4F934FCF1D}"/>
                </a:ext>
              </a:extLst>
            </p:cNvPr>
            <p:cNvSpPr/>
            <p:nvPr/>
          </p:nvSpPr>
          <p:spPr>
            <a:xfrm>
              <a:off x="3437563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A61548C-F3B5-4173-8E8D-E9B83413B9C8}"/>
                </a:ext>
              </a:extLst>
            </p:cNvPr>
            <p:cNvSpPr/>
            <p:nvPr/>
          </p:nvSpPr>
          <p:spPr>
            <a:xfrm>
              <a:off x="3687499" y="5095589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1F18F5-54F8-4595-8858-93A0AA574972}"/>
                </a:ext>
              </a:extLst>
            </p:cNvPr>
            <p:cNvSpPr/>
            <p:nvPr/>
          </p:nvSpPr>
          <p:spPr>
            <a:xfrm>
              <a:off x="3652447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57BFC222-D9D9-4A1D-BBA9-6EDA896D300C}"/>
              </a:ext>
            </a:extLst>
          </p:cNvPr>
          <p:cNvGrpSpPr/>
          <p:nvPr/>
        </p:nvGrpSpPr>
        <p:grpSpPr>
          <a:xfrm>
            <a:off x="4788304" y="3589558"/>
            <a:ext cx="390525" cy="342900"/>
            <a:chOff x="4788304" y="3589558"/>
            <a:chExt cx="390525" cy="342900"/>
          </a:xfrm>
          <a:solidFill>
            <a:schemeClr val="bg1"/>
          </a:solidFill>
        </p:grpSpPr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76A8D7AD-D2C4-4F9E-9B29-5A529A709702}"/>
                </a:ext>
              </a:extLst>
            </p:cNvPr>
            <p:cNvSpPr/>
            <p:nvPr/>
          </p:nvSpPr>
          <p:spPr>
            <a:xfrm>
              <a:off x="4933200" y="3676650"/>
              <a:ext cx="104775" cy="133350"/>
            </a:xfrm>
            <a:custGeom>
              <a:avLst/>
              <a:gdLst>
                <a:gd name="connsiteX0" fmla="*/ 52462 w 104775"/>
                <a:gd name="connsiteY0" fmla="*/ 7144 h 133350"/>
                <a:gd name="connsiteX1" fmla="*/ 13886 w 104775"/>
                <a:gd name="connsiteY1" fmla="*/ 28670 h 133350"/>
                <a:gd name="connsiteX2" fmla="*/ 11790 w 104775"/>
                <a:gd name="connsiteY2" fmla="*/ 72009 h 133350"/>
                <a:gd name="connsiteX3" fmla="*/ 52462 w 104775"/>
                <a:gd name="connsiteY3" fmla="*/ 133921 h 133350"/>
                <a:gd name="connsiteX4" fmla="*/ 93134 w 104775"/>
                <a:gd name="connsiteY4" fmla="*/ 72009 h 133350"/>
                <a:gd name="connsiteX5" fmla="*/ 91038 w 104775"/>
                <a:gd name="connsiteY5" fmla="*/ 28670 h 133350"/>
                <a:gd name="connsiteX6" fmla="*/ 52462 w 104775"/>
                <a:gd name="connsiteY6" fmla="*/ 7144 h 133350"/>
                <a:gd name="connsiteX7" fmla="*/ 52462 w 104775"/>
                <a:gd name="connsiteY7" fmla="*/ 73628 h 133350"/>
                <a:gd name="connsiteX8" fmla="*/ 30364 w 104775"/>
                <a:gd name="connsiteY8" fmla="*/ 51626 h 133350"/>
                <a:gd name="connsiteX9" fmla="*/ 52462 w 104775"/>
                <a:gd name="connsiteY9" fmla="*/ 29623 h 133350"/>
                <a:gd name="connsiteX10" fmla="*/ 74560 w 104775"/>
                <a:gd name="connsiteY10" fmla="*/ 51626 h 133350"/>
                <a:gd name="connsiteX11" fmla="*/ 52462 w 104775"/>
                <a:gd name="connsiteY11" fmla="*/ 736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33350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16F48515-CDC9-4C74-98F6-F9CAD0CD7A80}"/>
                </a:ext>
              </a:extLst>
            </p:cNvPr>
            <p:cNvSpPr/>
            <p:nvPr/>
          </p:nvSpPr>
          <p:spPr>
            <a:xfrm>
              <a:off x="4788304" y="3589558"/>
              <a:ext cx="390525" cy="342900"/>
            </a:xfrm>
            <a:custGeom>
              <a:avLst/>
              <a:gdLst>
                <a:gd name="connsiteX0" fmla="*/ 382714 w 390525"/>
                <a:gd name="connsiteY0" fmla="*/ 9082 h 342900"/>
                <a:gd name="connsiteX1" fmla="*/ 372332 w 390525"/>
                <a:gd name="connsiteY1" fmla="*/ 7939 h 342900"/>
                <a:gd name="connsiteX2" fmla="*/ 296609 w 390525"/>
                <a:gd name="connsiteY2" fmla="*/ 37943 h 342900"/>
                <a:gd name="connsiteX3" fmla="*/ 103346 w 390525"/>
                <a:gd name="connsiteY3" fmla="*/ 7272 h 342900"/>
                <a:gd name="connsiteX4" fmla="*/ 97727 w 390525"/>
                <a:gd name="connsiteY4" fmla="*/ 7844 h 342900"/>
                <a:gd name="connsiteX5" fmla="*/ 14383 w 390525"/>
                <a:gd name="connsiteY5" fmla="*/ 38991 h 342900"/>
                <a:gd name="connsiteX6" fmla="*/ 7144 w 390525"/>
                <a:gd name="connsiteY6" fmla="*/ 49468 h 342900"/>
                <a:gd name="connsiteX7" fmla="*/ 7144 w 390525"/>
                <a:gd name="connsiteY7" fmla="*/ 328836 h 342900"/>
                <a:gd name="connsiteX8" fmla="*/ 11906 w 390525"/>
                <a:gd name="connsiteY8" fmla="*/ 337980 h 342900"/>
                <a:gd name="connsiteX9" fmla="*/ 18288 w 390525"/>
                <a:gd name="connsiteY9" fmla="*/ 339981 h 342900"/>
                <a:gd name="connsiteX10" fmla="*/ 22193 w 390525"/>
                <a:gd name="connsiteY10" fmla="*/ 339314 h 342900"/>
                <a:gd name="connsiteX11" fmla="*/ 102775 w 390525"/>
                <a:gd name="connsiteY11" fmla="*/ 309215 h 342900"/>
                <a:gd name="connsiteX12" fmla="*/ 296132 w 390525"/>
                <a:gd name="connsiteY12" fmla="*/ 339885 h 342900"/>
                <a:gd name="connsiteX13" fmla="*/ 301943 w 390525"/>
                <a:gd name="connsiteY13" fmla="*/ 339219 h 342900"/>
                <a:gd name="connsiteX14" fmla="*/ 380524 w 390525"/>
                <a:gd name="connsiteY14" fmla="*/ 308072 h 342900"/>
                <a:gd name="connsiteX15" fmla="*/ 387572 w 390525"/>
                <a:gd name="connsiteY15" fmla="*/ 297690 h 342900"/>
                <a:gd name="connsiteX16" fmla="*/ 387572 w 390525"/>
                <a:gd name="connsiteY16" fmla="*/ 18321 h 342900"/>
                <a:gd name="connsiteX17" fmla="*/ 382714 w 390525"/>
                <a:gd name="connsiteY17" fmla="*/ 9082 h 342900"/>
                <a:gd name="connsiteX18" fmla="*/ 90392 w 390525"/>
                <a:gd name="connsiteY18" fmla="*/ 141575 h 342900"/>
                <a:gd name="connsiteX19" fmla="*/ 90392 w 390525"/>
                <a:gd name="connsiteY19" fmla="*/ 126621 h 342900"/>
                <a:gd name="connsiteX20" fmla="*/ 100298 w 390525"/>
                <a:gd name="connsiteY20" fmla="*/ 115286 h 342900"/>
                <a:gd name="connsiteX21" fmla="*/ 112681 w 390525"/>
                <a:gd name="connsiteY21" fmla="*/ 126335 h 342900"/>
                <a:gd name="connsiteX22" fmla="*/ 112681 w 390525"/>
                <a:gd name="connsiteY22" fmla="*/ 141861 h 342900"/>
                <a:gd name="connsiteX23" fmla="*/ 100298 w 390525"/>
                <a:gd name="connsiteY23" fmla="*/ 152910 h 342900"/>
                <a:gd name="connsiteX24" fmla="*/ 90392 w 390525"/>
                <a:gd name="connsiteY24" fmla="*/ 141575 h 342900"/>
                <a:gd name="connsiteX25" fmla="*/ 112681 w 390525"/>
                <a:gd name="connsiteY25" fmla="*/ 176722 h 342900"/>
                <a:gd name="connsiteX26" fmla="*/ 112681 w 390525"/>
                <a:gd name="connsiteY26" fmla="*/ 191962 h 342900"/>
                <a:gd name="connsiteX27" fmla="*/ 102775 w 390525"/>
                <a:gd name="connsiteY27" fmla="*/ 203297 h 342900"/>
                <a:gd name="connsiteX28" fmla="*/ 90392 w 390525"/>
                <a:gd name="connsiteY28" fmla="*/ 192248 h 342900"/>
                <a:gd name="connsiteX29" fmla="*/ 90392 w 390525"/>
                <a:gd name="connsiteY29" fmla="*/ 177008 h 342900"/>
                <a:gd name="connsiteX30" fmla="*/ 100298 w 390525"/>
                <a:gd name="connsiteY30" fmla="*/ 165673 h 342900"/>
                <a:gd name="connsiteX31" fmla="*/ 112681 w 390525"/>
                <a:gd name="connsiteY31" fmla="*/ 176722 h 342900"/>
                <a:gd name="connsiteX32" fmla="*/ 90392 w 390525"/>
                <a:gd name="connsiteY32" fmla="*/ 91283 h 342900"/>
                <a:gd name="connsiteX33" fmla="*/ 90392 w 390525"/>
                <a:gd name="connsiteY33" fmla="*/ 76329 h 342900"/>
                <a:gd name="connsiteX34" fmla="*/ 100298 w 390525"/>
                <a:gd name="connsiteY34" fmla="*/ 64994 h 342900"/>
                <a:gd name="connsiteX35" fmla="*/ 112681 w 390525"/>
                <a:gd name="connsiteY35" fmla="*/ 76043 h 342900"/>
                <a:gd name="connsiteX36" fmla="*/ 112681 w 390525"/>
                <a:gd name="connsiteY36" fmla="*/ 91569 h 342900"/>
                <a:gd name="connsiteX37" fmla="*/ 100298 w 390525"/>
                <a:gd name="connsiteY37" fmla="*/ 102618 h 342900"/>
                <a:gd name="connsiteX38" fmla="*/ 90392 w 390525"/>
                <a:gd name="connsiteY38" fmla="*/ 91283 h 342900"/>
                <a:gd name="connsiteX39" fmla="*/ 90392 w 390525"/>
                <a:gd name="connsiteY39" fmla="*/ 227014 h 342900"/>
                <a:gd name="connsiteX40" fmla="*/ 102775 w 390525"/>
                <a:gd name="connsiteY40" fmla="*/ 215965 h 342900"/>
                <a:gd name="connsiteX41" fmla="*/ 112681 w 390525"/>
                <a:gd name="connsiteY41" fmla="*/ 227300 h 342900"/>
                <a:gd name="connsiteX42" fmla="*/ 112681 w 390525"/>
                <a:gd name="connsiteY42" fmla="*/ 242254 h 342900"/>
                <a:gd name="connsiteX43" fmla="*/ 102775 w 390525"/>
                <a:gd name="connsiteY43" fmla="*/ 253589 h 342900"/>
                <a:gd name="connsiteX44" fmla="*/ 90392 w 390525"/>
                <a:gd name="connsiteY44" fmla="*/ 242540 h 342900"/>
                <a:gd name="connsiteX45" fmla="*/ 90392 w 390525"/>
                <a:gd name="connsiteY45" fmla="*/ 227014 h 342900"/>
                <a:gd name="connsiteX46" fmla="*/ 257651 w 390525"/>
                <a:gd name="connsiteY46" fmla="*/ 169674 h 342900"/>
                <a:gd name="connsiteX47" fmla="*/ 256985 w 390525"/>
                <a:gd name="connsiteY47" fmla="*/ 170721 h 342900"/>
                <a:gd name="connsiteX48" fmla="*/ 206597 w 390525"/>
                <a:gd name="connsiteY48" fmla="*/ 247398 h 342900"/>
                <a:gd name="connsiteX49" fmla="*/ 197263 w 390525"/>
                <a:gd name="connsiteY49" fmla="*/ 252446 h 342900"/>
                <a:gd name="connsiteX50" fmla="*/ 187928 w 390525"/>
                <a:gd name="connsiteY50" fmla="*/ 247398 h 342900"/>
                <a:gd name="connsiteX51" fmla="*/ 137541 w 390525"/>
                <a:gd name="connsiteY51" fmla="*/ 170721 h 342900"/>
                <a:gd name="connsiteX52" fmla="*/ 136874 w 390525"/>
                <a:gd name="connsiteY52" fmla="*/ 169674 h 342900"/>
                <a:gd name="connsiteX53" fmla="*/ 139637 w 390525"/>
                <a:gd name="connsiteY53" fmla="*/ 104046 h 342900"/>
                <a:gd name="connsiteX54" fmla="*/ 197168 w 390525"/>
                <a:gd name="connsiteY54" fmla="*/ 71947 h 342900"/>
                <a:gd name="connsiteX55" fmla="*/ 254698 w 390525"/>
                <a:gd name="connsiteY55" fmla="*/ 104046 h 342900"/>
                <a:gd name="connsiteX56" fmla="*/ 257651 w 390525"/>
                <a:gd name="connsiteY56" fmla="*/ 169674 h 342900"/>
                <a:gd name="connsiteX57" fmla="*/ 286512 w 390525"/>
                <a:gd name="connsiteY57" fmla="*/ 171388 h 342900"/>
                <a:gd name="connsiteX58" fmla="*/ 286512 w 390525"/>
                <a:gd name="connsiteY58" fmla="*/ 156434 h 342900"/>
                <a:gd name="connsiteX59" fmla="*/ 296418 w 390525"/>
                <a:gd name="connsiteY59" fmla="*/ 145099 h 342900"/>
                <a:gd name="connsiteX60" fmla="*/ 308801 w 390525"/>
                <a:gd name="connsiteY60" fmla="*/ 156148 h 342900"/>
                <a:gd name="connsiteX61" fmla="*/ 308801 w 390525"/>
                <a:gd name="connsiteY61" fmla="*/ 171674 h 342900"/>
                <a:gd name="connsiteX62" fmla="*/ 296418 w 390525"/>
                <a:gd name="connsiteY62" fmla="*/ 182723 h 342900"/>
                <a:gd name="connsiteX63" fmla="*/ 286512 w 390525"/>
                <a:gd name="connsiteY63" fmla="*/ 171388 h 342900"/>
                <a:gd name="connsiteX64" fmla="*/ 308801 w 390525"/>
                <a:gd name="connsiteY64" fmla="*/ 206535 h 342900"/>
                <a:gd name="connsiteX65" fmla="*/ 308801 w 390525"/>
                <a:gd name="connsiteY65" fmla="*/ 221776 h 342900"/>
                <a:gd name="connsiteX66" fmla="*/ 298895 w 390525"/>
                <a:gd name="connsiteY66" fmla="*/ 233110 h 342900"/>
                <a:gd name="connsiteX67" fmla="*/ 286512 w 390525"/>
                <a:gd name="connsiteY67" fmla="*/ 222061 h 342900"/>
                <a:gd name="connsiteX68" fmla="*/ 286512 w 390525"/>
                <a:gd name="connsiteY68" fmla="*/ 206821 h 342900"/>
                <a:gd name="connsiteX69" fmla="*/ 296418 w 390525"/>
                <a:gd name="connsiteY69" fmla="*/ 195486 h 342900"/>
                <a:gd name="connsiteX70" fmla="*/ 308801 w 390525"/>
                <a:gd name="connsiteY70" fmla="*/ 206535 h 342900"/>
                <a:gd name="connsiteX71" fmla="*/ 286512 w 390525"/>
                <a:gd name="connsiteY71" fmla="*/ 121096 h 342900"/>
                <a:gd name="connsiteX72" fmla="*/ 286512 w 390525"/>
                <a:gd name="connsiteY72" fmla="*/ 106142 h 342900"/>
                <a:gd name="connsiteX73" fmla="*/ 296418 w 390525"/>
                <a:gd name="connsiteY73" fmla="*/ 94807 h 342900"/>
                <a:gd name="connsiteX74" fmla="*/ 308801 w 390525"/>
                <a:gd name="connsiteY74" fmla="*/ 105856 h 342900"/>
                <a:gd name="connsiteX75" fmla="*/ 308801 w 390525"/>
                <a:gd name="connsiteY75" fmla="*/ 121382 h 342900"/>
                <a:gd name="connsiteX76" fmla="*/ 296418 w 390525"/>
                <a:gd name="connsiteY76" fmla="*/ 132431 h 342900"/>
                <a:gd name="connsiteX77" fmla="*/ 286512 w 390525"/>
                <a:gd name="connsiteY77" fmla="*/ 121096 h 342900"/>
                <a:gd name="connsiteX78" fmla="*/ 286512 w 390525"/>
                <a:gd name="connsiteY78" fmla="*/ 256827 h 342900"/>
                <a:gd name="connsiteX79" fmla="*/ 298895 w 390525"/>
                <a:gd name="connsiteY79" fmla="*/ 245778 h 342900"/>
                <a:gd name="connsiteX80" fmla="*/ 308801 w 390525"/>
                <a:gd name="connsiteY80" fmla="*/ 257113 h 342900"/>
                <a:gd name="connsiteX81" fmla="*/ 308801 w 390525"/>
                <a:gd name="connsiteY81" fmla="*/ 272068 h 342900"/>
                <a:gd name="connsiteX82" fmla="*/ 298895 w 390525"/>
                <a:gd name="connsiteY82" fmla="*/ 283402 h 342900"/>
                <a:gd name="connsiteX83" fmla="*/ 286512 w 390525"/>
                <a:gd name="connsiteY83" fmla="*/ 272353 h 342900"/>
                <a:gd name="connsiteX84" fmla="*/ 286512 w 390525"/>
                <a:gd name="connsiteY84" fmla="*/ 256827 h 342900"/>
                <a:gd name="connsiteX85" fmla="*/ 308801 w 390525"/>
                <a:gd name="connsiteY85" fmla="*/ 55850 h 342900"/>
                <a:gd name="connsiteX86" fmla="*/ 308801 w 390525"/>
                <a:gd name="connsiteY86" fmla="*/ 70804 h 342900"/>
                <a:gd name="connsiteX87" fmla="*/ 298895 w 390525"/>
                <a:gd name="connsiteY87" fmla="*/ 82139 h 342900"/>
                <a:gd name="connsiteX88" fmla="*/ 286512 w 390525"/>
                <a:gd name="connsiteY88" fmla="*/ 71090 h 342900"/>
                <a:gd name="connsiteX89" fmla="*/ 286512 w 390525"/>
                <a:gd name="connsiteY89" fmla="*/ 55564 h 342900"/>
                <a:gd name="connsiteX90" fmla="*/ 298895 w 390525"/>
                <a:gd name="connsiteY90" fmla="*/ 44515 h 342900"/>
                <a:gd name="connsiteX91" fmla="*/ 308801 w 390525"/>
                <a:gd name="connsiteY91" fmla="*/ 55850 h 342900"/>
                <a:gd name="connsiteX92" fmla="*/ 112681 w 390525"/>
                <a:gd name="connsiteY92" fmla="*/ 26037 h 342900"/>
                <a:gd name="connsiteX93" fmla="*/ 112681 w 390525"/>
                <a:gd name="connsiteY93" fmla="*/ 40991 h 342900"/>
                <a:gd name="connsiteX94" fmla="*/ 102775 w 390525"/>
                <a:gd name="connsiteY94" fmla="*/ 52326 h 342900"/>
                <a:gd name="connsiteX95" fmla="*/ 90392 w 390525"/>
                <a:gd name="connsiteY95" fmla="*/ 41277 h 342900"/>
                <a:gd name="connsiteX96" fmla="*/ 90392 w 390525"/>
                <a:gd name="connsiteY96" fmla="*/ 25751 h 342900"/>
                <a:gd name="connsiteX97" fmla="*/ 102775 w 390525"/>
                <a:gd name="connsiteY97" fmla="*/ 14702 h 342900"/>
                <a:gd name="connsiteX98" fmla="*/ 112681 w 390525"/>
                <a:gd name="connsiteY98" fmla="*/ 26037 h 342900"/>
                <a:gd name="connsiteX99" fmla="*/ 90392 w 390525"/>
                <a:gd name="connsiteY99" fmla="*/ 292546 h 342900"/>
                <a:gd name="connsiteX100" fmla="*/ 90392 w 390525"/>
                <a:gd name="connsiteY100" fmla="*/ 277592 h 342900"/>
                <a:gd name="connsiteX101" fmla="*/ 100298 w 390525"/>
                <a:gd name="connsiteY101" fmla="*/ 266257 h 342900"/>
                <a:gd name="connsiteX102" fmla="*/ 112681 w 390525"/>
                <a:gd name="connsiteY102" fmla="*/ 277306 h 342900"/>
                <a:gd name="connsiteX103" fmla="*/ 112681 w 390525"/>
                <a:gd name="connsiteY103" fmla="*/ 292832 h 342900"/>
                <a:gd name="connsiteX104" fmla="*/ 100298 w 390525"/>
                <a:gd name="connsiteY104" fmla="*/ 303881 h 342900"/>
                <a:gd name="connsiteX105" fmla="*/ 90392 w 390525"/>
                <a:gd name="connsiteY105" fmla="*/ 292546 h 342900"/>
                <a:gd name="connsiteX106" fmla="*/ 286512 w 390525"/>
                <a:gd name="connsiteY106" fmla="*/ 322360 h 342900"/>
                <a:gd name="connsiteX107" fmla="*/ 286512 w 390525"/>
                <a:gd name="connsiteY107" fmla="*/ 307405 h 342900"/>
                <a:gd name="connsiteX108" fmla="*/ 296418 w 390525"/>
                <a:gd name="connsiteY108" fmla="*/ 296070 h 342900"/>
                <a:gd name="connsiteX109" fmla="*/ 308801 w 390525"/>
                <a:gd name="connsiteY109" fmla="*/ 307119 h 342900"/>
                <a:gd name="connsiteX110" fmla="*/ 308801 w 390525"/>
                <a:gd name="connsiteY110" fmla="*/ 322645 h 342900"/>
                <a:gd name="connsiteX111" fmla="*/ 296418 w 390525"/>
                <a:gd name="connsiteY111" fmla="*/ 333694 h 342900"/>
                <a:gd name="connsiteX112" fmla="*/ 286512 w 390525"/>
                <a:gd name="connsiteY112" fmla="*/ 32236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90525" h="342900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693B88B2-791B-470D-8A05-F0BA652F9279}"/>
              </a:ext>
            </a:extLst>
          </p:cNvPr>
          <p:cNvSpPr/>
          <p:nvPr/>
        </p:nvSpPr>
        <p:spPr>
          <a:xfrm>
            <a:off x="804758" y="356387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D04A24E3-0A4F-41F4-92E4-33D146088EE1}"/>
              </a:ext>
            </a:extLst>
          </p:cNvPr>
          <p:cNvGrpSpPr/>
          <p:nvPr/>
        </p:nvGrpSpPr>
        <p:grpSpPr>
          <a:xfrm>
            <a:off x="6792003" y="4880133"/>
            <a:ext cx="397267" cy="431007"/>
            <a:chOff x="6792003" y="4880133"/>
            <a:chExt cx="397267" cy="431007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608F030-8B39-478C-927F-83D3EDFE402A}"/>
                </a:ext>
              </a:extLst>
            </p:cNvPr>
            <p:cNvSpPr/>
            <p:nvPr/>
          </p:nvSpPr>
          <p:spPr>
            <a:xfrm>
              <a:off x="7017820" y="5130165"/>
              <a:ext cx="171450" cy="180975"/>
            </a:xfrm>
            <a:custGeom>
              <a:avLst/>
              <a:gdLst>
                <a:gd name="connsiteX0" fmla="*/ 170879 w 171450"/>
                <a:gd name="connsiteY0" fmla="*/ 110014 h 180975"/>
                <a:gd name="connsiteX1" fmla="*/ 122873 w 171450"/>
                <a:gd name="connsiteY1" fmla="*/ 7144 h 180975"/>
                <a:gd name="connsiteX2" fmla="*/ 7144 w 171450"/>
                <a:gd name="connsiteY2" fmla="*/ 81534 h 180975"/>
                <a:gd name="connsiteX3" fmla="*/ 47340 w 171450"/>
                <a:gd name="connsiteY3" fmla="*/ 167640 h 180975"/>
                <a:gd name="connsiteX4" fmla="*/ 72486 w 171450"/>
                <a:gd name="connsiteY4" fmla="*/ 166497 h 180975"/>
                <a:gd name="connsiteX5" fmla="*/ 93059 w 171450"/>
                <a:gd name="connsiteY5" fmla="*/ 109919 h 180975"/>
                <a:gd name="connsiteX6" fmla="*/ 97346 w 171450"/>
                <a:gd name="connsiteY6" fmla="*/ 107918 h 180975"/>
                <a:gd name="connsiteX7" fmla="*/ 153924 w 171450"/>
                <a:gd name="connsiteY7" fmla="*/ 128492 h 180975"/>
                <a:gd name="connsiteX8" fmla="*/ 170879 w 171450"/>
                <a:gd name="connsiteY8" fmla="*/ 11001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C8FC3CA4-5E58-4502-BC60-810EF913CD78}"/>
                </a:ext>
              </a:extLst>
            </p:cNvPr>
            <p:cNvSpPr/>
            <p:nvPr/>
          </p:nvSpPr>
          <p:spPr>
            <a:xfrm>
              <a:off x="6837417" y="4880133"/>
              <a:ext cx="314325" cy="314325"/>
            </a:xfrm>
            <a:custGeom>
              <a:avLst/>
              <a:gdLst>
                <a:gd name="connsiteX0" fmla="*/ 157163 w 314325"/>
                <a:gd name="connsiteY0" fmla="*/ 7144 h 314325"/>
                <a:gd name="connsiteX1" fmla="*/ 7144 w 314325"/>
                <a:gd name="connsiteY1" fmla="*/ 157163 h 314325"/>
                <a:gd name="connsiteX2" fmla="*/ 157163 w 314325"/>
                <a:gd name="connsiteY2" fmla="*/ 307181 h 314325"/>
                <a:gd name="connsiteX3" fmla="*/ 307181 w 314325"/>
                <a:gd name="connsiteY3" fmla="*/ 157163 h 314325"/>
                <a:gd name="connsiteX4" fmla="*/ 157163 w 314325"/>
                <a:gd name="connsiteY4" fmla="*/ 7144 h 314325"/>
                <a:gd name="connsiteX5" fmla="*/ 230124 w 314325"/>
                <a:gd name="connsiteY5" fmla="*/ 146018 h 314325"/>
                <a:gd name="connsiteX6" fmla="*/ 203550 w 314325"/>
                <a:gd name="connsiteY6" fmla="*/ 171926 h 314325"/>
                <a:gd name="connsiteX7" fmla="*/ 209836 w 314325"/>
                <a:gd name="connsiteY7" fmla="*/ 208502 h 314325"/>
                <a:gd name="connsiteX8" fmla="*/ 190024 w 314325"/>
                <a:gd name="connsiteY8" fmla="*/ 222885 h 314325"/>
                <a:gd name="connsiteX9" fmla="*/ 157163 w 314325"/>
                <a:gd name="connsiteY9" fmla="*/ 205645 h 314325"/>
                <a:gd name="connsiteX10" fmla="*/ 124302 w 314325"/>
                <a:gd name="connsiteY10" fmla="*/ 222885 h 314325"/>
                <a:gd name="connsiteX11" fmla="*/ 104490 w 314325"/>
                <a:gd name="connsiteY11" fmla="*/ 208502 h 314325"/>
                <a:gd name="connsiteX12" fmla="*/ 110776 w 314325"/>
                <a:gd name="connsiteY12" fmla="*/ 171926 h 314325"/>
                <a:gd name="connsiteX13" fmla="*/ 84201 w 314325"/>
                <a:gd name="connsiteY13" fmla="*/ 146018 h 314325"/>
                <a:gd name="connsiteX14" fmla="*/ 91726 w 314325"/>
                <a:gd name="connsiteY14" fmla="*/ 122777 h 314325"/>
                <a:gd name="connsiteX15" fmla="*/ 128493 w 314325"/>
                <a:gd name="connsiteY15" fmla="*/ 117443 h 314325"/>
                <a:gd name="connsiteX16" fmla="*/ 144971 w 314325"/>
                <a:gd name="connsiteY16" fmla="*/ 84106 h 314325"/>
                <a:gd name="connsiteX17" fmla="*/ 169450 w 314325"/>
                <a:gd name="connsiteY17" fmla="*/ 84106 h 314325"/>
                <a:gd name="connsiteX18" fmla="*/ 185928 w 314325"/>
                <a:gd name="connsiteY18" fmla="*/ 117443 h 314325"/>
                <a:gd name="connsiteX19" fmla="*/ 222695 w 314325"/>
                <a:gd name="connsiteY19" fmla="*/ 122777 h 314325"/>
                <a:gd name="connsiteX20" fmla="*/ 230124 w 314325"/>
                <a:gd name="connsiteY20" fmla="*/ 14601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553D7CAD-0256-4669-B028-4E1087CEAC6F}"/>
                </a:ext>
              </a:extLst>
            </p:cNvPr>
            <p:cNvSpPr/>
            <p:nvPr/>
          </p:nvSpPr>
          <p:spPr>
            <a:xfrm>
              <a:off x="6792003" y="5130165"/>
              <a:ext cx="171450" cy="180975"/>
            </a:xfrm>
            <a:custGeom>
              <a:avLst/>
              <a:gdLst>
                <a:gd name="connsiteX0" fmla="*/ 56463 w 171450"/>
                <a:gd name="connsiteY0" fmla="*/ 7144 h 180975"/>
                <a:gd name="connsiteX1" fmla="*/ 8457 w 171450"/>
                <a:gd name="connsiteY1" fmla="*/ 110014 h 180975"/>
                <a:gd name="connsiteX2" fmla="*/ 25507 w 171450"/>
                <a:gd name="connsiteY2" fmla="*/ 128588 h 180975"/>
                <a:gd name="connsiteX3" fmla="*/ 82085 w 171450"/>
                <a:gd name="connsiteY3" fmla="*/ 108013 h 180975"/>
                <a:gd name="connsiteX4" fmla="*/ 86372 w 171450"/>
                <a:gd name="connsiteY4" fmla="*/ 110014 h 180975"/>
                <a:gd name="connsiteX5" fmla="*/ 106945 w 171450"/>
                <a:gd name="connsiteY5" fmla="*/ 166592 h 180975"/>
                <a:gd name="connsiteX6" fmla="*/ 132092 w 171450"/>
                <a:gd name="connsiteY6" fmla="*/ 167735 h 180975"/>
                <a:gd name="connsiteX7" fmla="*/ 172287 w 171450"/>
                <a:gd name="connsiteY7" fmla="*/ 81629 h 180975"/>
                <a:gd name="connsiteX8" fmla="*/ 56463 w 171450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0" name="자유형: 도형 309">
            <a:extLst>
              <a:ext uri="{FF2B5EF4-FFF2-40B4-BE49-F238E27FC236}">
                <a16:creationId xmlns:a16="http://schemas.microsoft.com/office/drawing/2014/main" id="{FAAE2825-E04A-47DC-8E8C-F27CFD0CC51D}"/>
              </a:ext>
            </a:extLst>
          </p:cNvPr>
          <p:cNvSpPr/>
          <p:nvPr/>
        </p:nvSpPr>
        <p:spPr>
          <a:xfrm>
            <a:off x="6127467" y="4237601"/>
            <a:ext cx="390525" cy="390525"/>
          </a:xfrm>
          <a:custGeom>
            <a:avLst/>
            <a:gdLst>
              <a:gd name="connsiteX0" fmla="*/ 208458 w 390525"/>
              <a:gd name="connsiteY0" fmla="*/ 30742 h 390525"/>
              <a:gd name="connsiteX1" fmla="*/ 208458 w 390525"/>
              <a:gd name="connsiteY1" fmla="*/ 14073 h 390525"/>
              <a:gd name="connsiteX2" fmla="*/ 207601 w 390525"/>
              <a:gd name="connsiteY2" fmla="*/ 11977 h 390525"/>
              <a:gd name="connsiteX3" fmla="*/ 186170 w 390525"/>
              <a:gd name="connsiteY3" fmla="*/ 18264 h 390525"/>
              <a:gd name="connsiteX4" fmla="*/ 186170 w 390525"/>
              <a:gd name="connsiteY4" fmla="*/ 30742 h 390525"/>
              <a:gd name="connsiteX5" fmla="*/ 7195 w 390525"/>
              <a:gd name="connsiteY5" fmla="*/ 224004 h 390525"/>
              <a:gd name="connsiteX6" fmla="*/ 8053 w 390525"/>
              <a:gd name="connsiteY6" fmla="*/ 226004 h 390525"/>
              <a:gd name="connsiteX7" fmla="*/ 29389 w 390525"/>
              <a:gd name="connsiteY7" fmla="*/ 219623 h 390525"/>
              <a:gd name="connsiteX8" fmla="*/ 63583 w 390525"/>
              <a:gd name="connsiteY8" fmla="*/ 186190 h 390525"/>
              <a:gd name="connsiteX9" fmla="*/ 96825 w 390525"/>
              <a:gd name="connsiteY9" fmla="*/ 223337 h 390525"/>
              <a:gd name="connsiteX10" fmla="*/ 97587 w 390525"/>
              <a:gd name="connsiteY10" fmla="*/ 225623 h 390525"/>
              <a:gd name="connsiteX11" fmla="*/ 119305 w 390525"/>
              <a:gd name="connsiteY11" fmla="*/ 219623 h 390525"/>
              <a:gd name="connsiteX12" fmla="*/ 183693 w 390525"/>
              <a:gd name="connsiteY12" fmla="*/ 201049 h 390525"/>
              <a:gd name="connsiteX13" fmla="*/ 186170 w 390525"/>
              <a:gd name="connsiteY13" fmla="*/ 207145 h 390525"/>
              <a:gd name="connsiteX14" fmla="*/ 186170 w 390525"/>
              <a:gd name="connsiteY14" fmla="*/ 359354 h 390525"/>
              <a:gd name="connsiteX15" fmla="*/ 189313 w 390525"/>
              <a:gd name="connsiteY15" fmla="*/ 367260 h 390525"/>
              <a:gd name="connsiteX16" fmla="*/ 275038 w 390525"/>
              <a:gd name="connsiteY16" fmla="*/ 337923 h 390525"/>
              <a:gd name="connsiteX17" fmla="*/ 274181 w 390525"/>
              <a:gd name="connsiteY17" fmla="*/ 336113 h 390525"/>
              <a:gd name="connsiteX18" fmla="*/ 253035 w 390525"/>
              <a:gd name="connsiteY18" fmla="*/ 342685 h 390525"/>
              <a:gd name="connsiteX19" fmla="*/ 210078 w 390525"/>
              <a:gd name="connsiteY19" fmla="*/ 354973 h 390525"/>
              <a:gd name="connsiteX20" fmla="*/ 208458 w 390525"/>
              <a:gd name="connsiteY20" fmla="*/ 350972 h 390525"/>
              <a:gd name="connsiteX21" fmla="*/ 208458 w 390525"/>
              <a:gd name="connsiteY21" fmla="*/ 207145 h 390525"/>
              <a:gd name="connsiteX22" fmla="*/ 210744 w 390525"/>
              <a:gd name="connsiteY22" fmla="*/ 201239 h 390525"/>
              <a:gd name="connsiteX23" fmla="*/ 275038 w 390525"/>
              <a:gd name="connsiteY23" fmla="*/ 223337 h 390525"/>
              <a:gd name="connsiteX24" fmla="*/ 275800 w 390525"/>
              <a:gd name="connsiteY24" fmla="*/ 225623 h 390525"/>
              <a:gd name="connsiteX25" fmla="*/ 297517 w 390525"/>
              <a:gd name="connsiteY25" fmla="*/ 219623 h 390525"/>
              <a:gd name="connsiteX26" fmla="*/ 330950 w 390525"/>
              <a:gd name="connsiteY26" fmla="*/ 186190 h 390525"/>
              <a:gd name="connsiteX27" fmla="*/ 364954 w 390525"/>
              <a:gd name="connsiteY27" fmla="*/ 223242 h 390525"/>
              <a:gd name="connsiteX28" fmla="*/ 365716 w 390525"/>
              <a:gd name="connsiteY28" fmla="*/ 225528 h 390525"/>
              <a:gd name="connsiteX29" fmla="*/ 387433 w 390525"/>
              <a:gd name="connsiteY29" fmla="*/ 219527 h 390525"/>
              <a:gd name="connsiteX30" fmla="*/ 208458 w 390525"/>
              <a:gd name="connsiteY30" fmla="*/ 3074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525" h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5EA8D9BB-3CAD-4179-AF14-9547E0404F2C}"/>
              </a:ext>
            </a:extLst>
          </p:cNvPr>
          <p:cNvGrpSpPr/>
          <p:nvPr/>
        </p:nvGrpSpPr>
        <p:grpSpPr>
          <a:xfrm>
            <a:off x="841811" y="2230183"/>
            <a:ext cx="209550" cy="394335"/>
            <a:chOff x="841811" y="2230183"/>
            <a:chExt cx="209550" cy="394335"/>
          </a:xfrm>
          <a:solidFill>
            <a:schemeClr val="bg1"/>
          </a:solidFill>
        </p:grpSpPr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EF43CA83-6F98-4CE7-BED1-A1D7C2442CEB}"/>
                </a:ext>
              </a:extLst>
            </p:cNvPr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99AE9E37-E7FA-4AE6-84AA-BD2A68A03FAF}"/>
                </a:ext>
              </a:extLst>
            </p:cNvPr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800399DA-B660-4EB3-947C-EEB7D0C11C0A}"/>
                </a:ext>
              </a:extLst>
            </p:cNvPr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94963B83-8C6C-4678-A1C9-D1603AE2B6C1}"/>
              </a:ext>
            </a:extLst>
          </p:cNvPr>
          <p:cNvSpPr/>
          <p:nvPr/>
        </p:nvSpPr>
        <p:spPr>
          <a:xfrm>
            <a:off x="8137198" y="4897945"/>
            <a:ext cx="390525" cy="390525"/>
          </a:xfrm>
          <a:custGeom>
            <a:avLst/>
            <a:gdLst>
              <a:gd name="connsiteX0" fmla="*/ 331851 w 390525"/>
              <a:gd name="connsiteY0" fmla="*/ 62865 h 390525"/>
              <a:gd name="connsiteX1" fmla="*/ 197358 w 390525"/>
              <a:gd name="connsiteY1" fmla="*/ 7144 h 390525"/>
              <a:gd name="connsiteX2" fmla="*/ 62865 w 390525"/>
              <a:gd name="connsiteY2" fmla="*/ 62865 h 390525"/>
              <a:gd name="connsiteX3" fmla="*/ 7144 w 390525"/>
              <a:gd name="connsiteY3" fmla="*/ 197358 h 390525"/>
              <a:gd name="connsiteX4" fmla="*/ 62865 w 390525"/>
              <a:gd name="connsiteY4" fmla="*/ 331851 h 390525"/>
              <a:gd name="connsiteX5" fmla="*/ 197358 w 390525"/>
              <a:gd name="connsiteY5" fmla="*/ 387572 h 390525"/>
              <a:gd name="connsiteX6" fmla="*/ 331851 w 390525"/>
              <a:gd name="connsiteY6" fmla="*/ 331851 h 390525"/>
              <a:gd name="connsiteX7" fmla="*/ 387572 w 390525"/>
              <a:gd name="connsiteY7" fmla="*/ 197358 h 390525"/>
              <a:gd name="connsiteX8" fmla="*/ 331851 w 390525"/>
              <a:gd name="connsiteY8" fmla="*/ 62865 h 390525"/>
              <a:gd name="connsiteX9" fmla="*/ 268224 w 390525"/>
              <a:gd name="connsiteY9" fmla="*/ 90202 h 390525"/>
              <a:gd name="connsiteX10" fmla="*/ 283845 w 390525"/>
              <a:gd name="connsiteY10" fmla="*/ 88392 h 390525"/>
              <a:gd name="connsiteX11" fmla="*/ 322516 w 390525"/>
              <a:gd name="connsiteY11" fmla="*/ 136684 h 390525"/>
              <a:gd name="connsiteX12" fmla="*/ 317373 w 390525"/>
              <a:gd name="connsiteY12" fmla="*/ 151543 h 390525"/>
              <a:gd name="connsiteX13" fmla="*/ 312515 w 390525"/>
              <a:gd name="connsiteY13" fmla="*/ 152686 h 390525"/>
              <a:gd name="connsiteX14" fmla="*/ 302514 w 390525"/>
              <a:gd name="connsiteY14" fmla="*/ 146399 h 390525"/>
              <a:gd name="connsiteX15" fmla="*/ 270034 w 390525"/>
              <a:gd name="connsiteY15" fmla="*/ 105823 h 390525"/>
              <a:gd name="connsiteX16" fmla="*/ 268224 w 390525"/>
              <a:gd name="connsiteY16" fmla="*/ 90202 h 390525"/>
              <a:gd name="connsiteX17" fmla="*/ 166211 w 390525"/>
              <a:gd name="connsiteY17" fmla="*/ 61722 h 390525"/>
              <a:gd name="connsiteX18" fmla="*/ 228124 w 390525"/>
              <a:gd name="connsiteY18" fmla="*/ 61627 h 390525"/>
              <a:gd name="connsiteX19" fmla="*/ 236506 w 390525"/>
              <a:gd name="connsiteY19" fmla="*/ 74962 h 390525"/>
              <a:gd name="connsiteX20" fmla="*/ 223171 w 390525"/>
              <a:gd name="connsiteY20" fmla="*/ 83344 h 390525"/>
              <a:gd name="connsiteX21" fmla="*/ 171165 w 390525"/>
              <a:gd name="connsiteY21" fmla="*/ 83439 h 390525"/>
              <a:gd name="connsiteX22" fmla="*/ 168688 w 390525"/>
              <a:gd name="connsiteY22" fmla="*/ 83725 h 390525"/>
              <a:gd name="connsiteX23" fmla="*/ 157829 w 390525"/>
              <a:gd name="connsiteY23" fmla="*/ 75057 h 390525"/>
              <a:gd name="connsiteX24" fmla="*/ 166211 w 390525"/>
              <a:gd name="connsiteY24" fmla="*/ 61722 h 390525"/>
              <a:gd name="connsiteX25" fmla="*/ 71914 w 390525"/>
              <a:gd name="connsiteY25" fmla="*/ 137065 h 390525"/>
              <a:gd name="connsiteX26" fmla="*/ 110490 w 390525"/>
              <a:gd name="connsiteY26" fmla="*/ 88678 h 390525"/>
              <a:gd name="connsiteX27" fmla="*/ 126111 w 390525"/>
              <a:gd name="connsiteY27" fmla="*/ 90392 h 390525"/>
              <a:gd name="connsiteX28" fmla="*/ 124396 w 390525"/>
              <a:gd name="connsiteY28" fmla="*/ 106013 h 390525"/>
              <a:gd name="connsiteX29" fmla="*/ 92012 w 390525"/>
              <a:gd name="connsiteY29" fmla="*/ 146685 h 390525"/>
              <a:gd name="connsiteX30" fmla="*/ 82010 w 390525"/>
              <a:gd name="connsiteY30" fmla="*/ 152971 h 390525"/>
              <a:gd name="connsiteX31" fmla="*/ 77153 w 390525"/>
              <a:gd name="connsiteY31" fmla="*/ 151829 h 390525"/>
              <a:gd name="connsiteX32" fmla="*/ 71914 w 390525"/>
              <a:gd name="connsiteY32" fmla="*/ 137065 h 390525"/>
              <a:gd name="connsiteX33" fmla="*/ 86963 w 390525"/>
              <a:gd name="connsiteY33" fmla="*/ 262890 h 390525"/>
              <a:gd name="connsiteX34" fmla="*/ 82105 w 390525"/>
              <a:gd name="connsiteY34" fmla="*/ 264033 h 390525"/>
              <a:gd name="connsiteX35" fmla="*/ 72104 w 390525"/>
              <a:gd name="connsiteY35" fmla="*/ 257746 h 390525"/>
              <a:gd name="connsiteX36" fmla="*/ 58293 w 390525"/>
              <a:gd name="connsiteY36" fmla="*/ 197358 h 390525"/>
              <a:gd name="connsiteX37" fmla="*/ 69437 w 390525"/>
              <a:gd name="connsiteY37" fmla="*/ 186214 h 390525"/>
              <a:gd name="connsiteX38" fmla="*/ 69437 w 390525"/>
              <a:gd name="connsiteY38" fmla="*/ 186214 h 390525"/>
              <a:gd name="connsiteX39" fmla="*/ 80582 w 390525"/>
              <a:gd name="connsiteY39" fmla="*/ 197358 h 390525"/>
              <a:gd name="connsiteX40" fmla="*/ 92202 w 390525"/>
              <a:gd name="connsiteY40" fmla="*/ 248031 h 390525"/>
              <a:gd name="connsiteX41" fmla="*/ 86963 w 390525"/>
              <a:gd name="connsiteY41" fmla="*/ 262890 h 390525"/>
              <a:gd name="connsiteX42" fmla="*/ 179832 w 390525"/>
              <a:gd name="connsiteY42" fmla="*/ 324612 h 390525"/>
              <a:gd name="connsiteX43" fmla="*/ 168973 w 390525"/>
              <a:gd name="connsiteY43" fmla="*/ 333280 h 390525"/>
              <a:gd name="connsiteX44" fmla="*/ 166497 w 390525"/>
              <a:gd name="connsiteY44" fmla="*/ 332994 h 390525"/>
              <a:gd name="connsiteX45" fmla="*/ 110680 w 390525"/>
              <a:gd name="connsiteY45" fmla="*/ 306133 h 390525"/>
              <a:gd name="connsiteX46" fmla="*/ 108871 w 390525"/>
              <a:gd name="connsiteY46" fmla="*/ 290513 h 390525"/>
              <a:gd name="connsiteX47" fmla="*/ 124492 w 390525"/>
              <a:gd name="connsiteY47" fmla="*/ 288703 h 390525"/>
              <a:gd name="connsiteX48" fmla="*/ 171355 w 390525"/>
              <a:gd name="connsiteY48" fmla="*/ 311277 h 390525"/>
              <a:gd name="connsiteX49" fmla="*/ 179832 w 390525"/>
              <a:gd name="connsiteY49" fmla="*/ 324612 h 390525"/>
              <a:gd name="connsiteX50" fmla="*/ 208407 w 390525"/>
              <a:gd name="connsiteY50" fmla="*/ 256794 h 390525"/>
              <a:gd name="connsiteX51" fmla="*/ 208407 w 390525"/>
              <a:gd name="connsiteY51" fmla="*/ 269938 h 390525"/>
              <a:gd name="connsiteX52" fmla="*/ 198501 w 390525"/>
              <a:gd name="connsiteY52" fmla="*/ 281273 h 390525"/>
              <a:gd name="connsiteX53" fmla="*/ 186118 w 390525"/>
              <a:gd name="connsiteY53" fmla="*/ 270224 h 390525"/>
              <a:gd name="connsiteX54" fmla="*/ 186118 w 390525"/>
              <a:gd name="connsiteY54" fmla="*/ 257461 h 390525"/>
              <a:gd name="connsiteX55" fmla="*/ 172117 w 390525"/>
              <a:gd name="connsiteY55" fmla="*/ 257461 h 390525"/>
              <a:gd name="connsiteX56" fmla="*/ 161068 w 390525"/>
              <a:gd name="connsiteY56" fmla="*/ 244316 h 390525"/>
              <a:gd name="connsiteX57" fmla="*/ 172308 w 390525"/>
              <a:gd name="connsiteY57" fmla="*/ 235172 h 390525"/>
              <a:gd name="connsiteX58" fmla="*/ 209359 w 390525"/>
              <a:gd name="connsiteY58" fmla="*/ 235172 h 390525"/>
              <a:gd name="connsiteX59" fmla="*/ 211455 w 390525"/>
              <a:gd name="connsiteY59" fmla="*/ 233077 h 390525"/>
              <a:gd name="connsiteX60" fmla="*/ 211455 w 390525"/>
              <a:gd name="connsiteY60" fmla="*/ 208979 h 390525"/>
              <a:gd name="connsiteX61" fmla="*/ 209455 w 390525"/>
              <a:gd name="connsiteY61" fmla="*/ 206883 h 390525"/>
              <a:gd name="connsiteX62" fmla="*/ 185928 w 390525"/>
              <a:gd name="connsiteY62" fmla="*/ 206883 h 390525"/>
              <a:gd name="connsiteX63" fmla="*/ 161734 w 390525"/>
              <a:gd name="connsiteY63" fmla="*/ 182404 h 390525"/>
              <a:gd name="connsiteX64" fmla="*/ 161734 w 390525"/>
              <a:gd name="connsiteY64" fmla="*/ 158401 h 390525"/>
              <a:gd name="connsiteX65" fmla="*/ 186118 w 390525"/>
              <a:gd name="connsiteY65" fmla="*/ 134017 h 390525"/>
              <a:gd name="connsiteX66" fmla="*/ 186309 w 390525"/>
              <a:gd name="connsiteY66" fmla="*/ 134017 h 390525"/>
              <a:gd name="connsiteX67" fmla="*/ 186309 w 390525"/>
              <a:gd name="connsiteY67" fmla="*/ 121253 h 390525"/>
              <a:gd name="connsiteX68" fmla="*/ 196215 w 390525"/>
              <a:gd name="connsiteY68" fmla="*/ 109919 h 390525"/>
              <a:gd name="connsiteX69" fmla="*/ 208598 w 390525"/>
              <a:gd name="connsiteY69" fmla="*/ 120968 h 390525"/>
              <a:gd name="connsiteX70" fmla="*/ 208598 w 390525"/>
              <a:gd name="connsiteY70" fmla="*/ 134017 h 390525"/>
              <a:gd name="connsiteX71" fmla="*/ 222504 w 390525"/>
              <a:gd name="connsiteY71" fmla="*/ 134017 h 390525"/>
              <a:gd name="connsiteX72" fmla="*/ 233553 w 390525"/>
              <a:gd name="connsiteY72" fmla="*/ 146399 h 390525"/>
              <a:gd name="connsiteX73" fmla="*/ 222218 w 390525"/>
              <a:gd name="connsiteY73" fmla="*/ 156305 h 390525"/>
              <a:gd name="connsiteX74" fmla="*/ 186118 w 390525"/>
              <a:gd name="connsiteY74" fmla="*/ 156305 h 390525"/>
              <a:gd name="connsiteX75" fmla="*/ 184023 w 390525"/>
              <a:gd name="connsiteY75" fmla="*/ 158401 h 390525"/>
              <a:gd name="connsiteX76" fmla="*/ 184023 w 390525"/>
              <a:gd name="connsiteY76" fmla="*/ 182499 h 390525"/>
              <a:gd name="connsiteX77" fmla="*/ 186118 w 390525"/>
              <a:gd name="connsiteY77" fmla="*/ 184595 h 390525"/>
              <a:gd name="connsiteX78" fmla="*/ 209455 w 390525"/>
              <a:gd name="connsiteY78" fmla="*/ 184595 h 390525"/>
              <a:gd name="connsiteX79" fmla="*/ 233839 w 390525"/>
              <a:gd name="connsiteY79" fmla="*/ 208979 h 390525"/>
              <a:gd name="connsiteX80" fmla="*/ 233839 w 390525"/>
              <a:gd name="connsiteY80" fmla="*/ 232505 h 390525"/>
              <a:gd name="connsiteX81" fmla="*/ 209265 w 390525"/>
              <a:gd name="connsiteY81" fmla="*/ 256699 h 390525"/>
              <a:gd name="connsiteX82" fmla="*/ 208407 w 390525"/>
              <a:gd name="connsiteY82" fmla="*/ 256699 h 390525"/>
              <a:gd name="connsiteX83" fmla="*/ 284131 w 390525"/>
              <a:gd name="connsiteY83" fmla="*/ 306038 h 390525"/>
              <a:gd name="connsiteX84" fmla="*/ 228409 w 390525"/>
              <a:gd name="connsiteY84" fmla="*/ 332899 h 390525"/>
              <a:gd name="connsiteX85" fmla="*/ 225933 w 390525"/>
              <a:gd name="connsiteY85" fmla="*/ 333185 h 390525"/>
              <a:gd name="connsiteX86" fmla="*/ 215075 w 390525"/>
              <a:gd name="connsiteY86" fmla="*/ 324517 h 390525"/>
              <a:gd name="connsiteX87" fmla="*/ 223457 w 390525"/>
              <a:gd name="connsiteY87" fmla="*/ 311182 h 390525"/>
              <a:gd name="connsiteX88" fmla="*/ 270224 w 390525"/>
              <a:gd name="connsiteY88" fmla="*/ 288607 h 390525"/>
              <a:gd name="connsiteX89" fmla="*/ 285845 w 390525"/>
              <a:gd name="connsiteY89" fmla="*/ 290322 h 390525"/>
              <a:gd name="connsiteX90" fmla="*/ 284131 w 390525"/>
              <a:gd name="connsiteY90" fmla="*/ 306038 h 390525"/>
              <a:gd name="connsiteX91" fmla="*/ 322422 w 390525"/>
              <a:gd name="connsiteY91" fmla="*/ 257651 h 390525"/>
              <a:gd name="connsiteX92" fmla="*/ 312420 w 390525"/>
              <a:gd name="connsiteY92" fmla="*/ 263938 h 390525"/>
              <a:gd name="connsiteX93" fmla="*/ 307562 w 390525"/>
              <a:gd name="connsiteY93" fmla="*/ 262795 h 390525"/>
              <a:gd name="connsiteX94" fmla="*/ 302323 w 390525"/>
              <a:gd name="connsiteY94" fmla="*/ 247936 h 390525"/>
              <a:gd name="connsiteX95" fmla="*/ 313849 w 390525"/>
              <a:gd name="connsiteY95" fmla="*/ 197263 h 390525"/>
              <a:gd name="connsiteX96" fmla="*/ 313849 w 390525"/>
              <a:gd name="connsiteY96" fmla="*/ 197168 h 390525"/>
              <a:gd name="connsiteX97" fmla="*/ 322231 w 390525"/>
              <a:gd name="connsiteY97" fmla="*/ 186214 h 390525"/>
              <a:gd name="connsiteX98" fmla="*/ 336137 w 390525"/>
              <a:gd name="connsiteY98" fmla="*/ 197072 h 390525"/>
              <a:gd name="connsiteX99" fmla="*/ 336137 w 390525"/>
              <a:gd name="connsiteY99" fmla="*/ 197358 h 390525"/>
              <a:gd name="connsiteX100" fmla="*/ 322422 w 390525"/>
              <a:gd name="connsiteY100" fmla="*/ 25765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0525" h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6" name="그룹 315">
            <a:extLst>
              <a:ext uri="{FF2B5EF4-FFF2-40B4-BE49-F238E27FC236}">
                <a16:creationId xmlns:a16="http://schemas.microsoft.com/office/drawing/2014/main" id="{CF5D9BAF-DF03-4890-9665-4CADB575D309}"/>
              </a:ext>
            </a:extLst>
          </p:cNvPr>
          <p:cNvGrpSpPr/>
          <p:nvPr/>
        </p:nvGrpSpPr>
        <p:grpSpPr>
          <a:xfrm>
            <a:off x="8134139" y="5587537"/>
            <a:ext cx="386624" cy="340381"/>
            <a:chOff x="8134139" y="5587537"/>
            <a:chExt cx="386624" cy="340381"/>
          </a:xfrm>
          <a:solidFill>
            <a:schemeClr val="bg1"/>
          </a:solidFill>
        </p:grpSpPr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EFA376D0-0220-498F-B9E5-D4A54DD15B34}"/>
                </a:ext>
              </a:extLst>
            </p:cNvPr>
            <p:cNvSpPr/>
            <p:nvPr/>
          </p:nvSpPr>
          <p:spPr>
            <a:xfrm>
              <a:off x="8358838" y="5699318"/>
              <a:ext cx="161925" cy="228600"/>
            </a:xfrm>
            <a:custGeom>
              <a:avLst/>
              <a:gdLst>
                <a:gd name="connsiteX0" fmla="*/ 90685 w 161925"/>
                <a:gd name="connsiteY0" fmla="*/ 8537 h 228600"/>
                <a:gd name="connsiteX1" fmla="*/ 74112 w 161925"/>
                <a:gd name="connsiteY1" fmla="*/ 18348 h 228600"/>
                <a:gd name="connsiteX2" fmla="*/ 74112 w 161925"/>
                <a:gd name="connsiteY2" fmla="*/ 141316 h 228600"/>
                <a:gd name="connsiteX3" fmla="*/ 52109 w 161925"/>
                <a:gd name="connsiteY3" fmla="*/ 141316 h 228600"/>
                <a:gd name="connsiteX4" fmla="*/ 7628 w 161925"/>
                <a:gd name="connsiteY4" fmla="*/ 179225 h 228600"/>
                <a:gd name="connsiteX5" fmla="*/ 51729 w 161925"/>
                <a:gd name="connsiteY5" fmla="*/ 230470 h 228600"/>
                <a:gd name="connsiteX6" fmla="*/ 52109 w 161925"/>
                <a:gd name="connsiteY6" fmla="*/ 230470 h 228600"/>
                <a:gd name="connsiteX7" fmla="*/ 96496 w 161925"/>
                <a:gd name="connsiteY7" fmla="*/ 186083 h 228600"/>
                <a:gd name="connsiteX8" fmla="*/ 96496 w 161925"/>
                <a:gd name="connsiteY8" fmla="*/ 36731 h 228600"/>
                <a:gd name="connsiteX9" fmla="*/ 141073 w 161925"/>
                <a:gd name="connsiteY9" fmla="*/ 94072 h 228600"/>
                <a:gd name="connsiteX10" fmla="*/ 141073 w 161925"/>
                <a:gd name="connsiteY10" fmla="*/ 118170 h 228600"/>
                <a:gd name="connsiteX11" fmla="*/ 150979 w 161925"/>
                <a:gd name="connsiteY11" fmla="*/ 129505 h 228600"/>
                <a:gd name="connsiteX12" fmla="*/ 163361 w 161925"/>
                <a:gd name="connsiteY12" fmla="*/ 118456 h 228600"/>
                <a:gd name="connsiteX13" fmla="*/ 163361 w 161925"/>
                <a:gd name="connsiteY13" fmla="*/ 94262 h 228600"/>
                <a:gd name="connsiteX14" fmla="*/ 90685 w 161925"/>
                <a:gd name="connsiteY14" fmla="*/ 85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4DF118D8-486F-4A34-8CE6-73F6BE570FBF}"/>
                </a:ext>
              </a:extLst>
            </p:cNvPr>
            <p:cNvSpPr/>
            <p:nvPr/>
          </p:nvSpPr>
          <p:spPr>
            <a:xfrm>
              <a:off x="8276548" y="5665374"/>
              <a:ext cx="114300" cy="161925"/>
            </a:xfrm>
            <a:custGeom>
              <a:avLst/>
              <a:gdLst>
                <a:gd name="connsiteX0" fmla="*/ 112587 w 114300"/>
                <a:gd name="connsiteY0" fmla="*/ 109538 h 161925"/>
                <a:gd name="connsiteX1" fmla="*/ 112301 w 114300"/>
                <a:gd name="connsiteY1" fmla="*/ 7144 h 161925"/>
                <a:gd name="connsiteX2" fmla="*/ 90298 w 114300"/>
                <a:gd name="connsiteY2" fmla="*/ 11621 h 161925"/>
                <a:gd name="connsiteX3" fmla="*/ 90298 w 114300"/>
                <a:gd name="connsiteY3" fmla="*/ 56388 h 161925"/>
                <a:gd name="connsiteX4" fmla="*/ 61056 w 114300"/>
                <a:gd name="connsiteY4" fmla="*/ 56388 h 161925"/>
                <a:gd name="connsiteX5" fmla="*/ 7145 w 114300"/>
                <a:gd name="connsiteY5" fmla="*/ 109156 h 161925"/>
                <a:gd name="connsiteX6" fmla="*/ 60009 w 114300"/>
                <a:gd name="connsiteY6" fmla="*/ 162687 h 161925"/>
                <a:gd name="connsiteX7" fmla="*/ 112587 w 114300"/>
                <a:gd name="connsiteY7" fmla="*/ 10953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0E6876A8-AF20-427E-AD06-57F18E61F6D0}"/>
                </a:ext>
              </a:extLst>
            </p:cNvPr>
            <p:cNvSpPr/>
            <p:nvPr/>
          </p:nvSpPr>
          <p:spPr>
            <a:xfrm>
              <a:off x="8134139" y="5693664"/>
              <a:ext cx="114300" cy="161925"/>
            </a:xfrm>
            <a:custGeom>
              <a:avLst/>
              <a:gdLst>
                <a:gd name="connsiteX0" fmla="*/ 91546 w 114300"/>
                <a:gd name="connsiteY0" fmla="*/ 56293 h 161925"/>
                <a:gd name="connsiteX1" fmla="*/ 60971 w 114300"/>
                <a:gd name="connsiteY1" fmla="*/ 56293 h 161925"/>
                <a:gd name="connsiteX2" fmla="*/ 7250 w 114300"/>
                <a:gd name="connsiteY2" fmla="*/ 106203 h 161925"/>
                <a:gd name="connsiteX3" fmla="*/ 60590 w 114300"/>
                <a:gd name="connsiteY3" fmla="*/ 162687 h 161925"/>
                <a:gd name="connsiteX4" fmla="*/ 113740 w 114300"/>
                <a:gd name="connsiteY4" fmla="*/ 109538 h 161925"/>
                <a:gd name="connsiteX5" fmla="*/ 113740 w 114300"/>
                <a:gd name="connsiteY5" fmla="*/ 7144 h 161925"/>
                <a:gd name="connsiteX6" fmla="*/ 91451 w 114300"/>
                <a:gd name="connsiteY6" fmla="*/ 11621 h 161925"/>
                <a:gd name="connsiteX7" fmla="*/ 91451 w 114300"/>
                <a:gd name="connsiteY7" fmla="*/ 5629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2AD0404D-5F73-4FB6-823C-D5CBD1C3FFBF}"/>
                </a:ext>
              </a:extLst>
            </p:cNvPr>
            <p:cNvSpPr/>
            <p:nvPr/>
          </p:nvSpPr>
          <p:spPr>
            <a:xfrm>
              <a:off x="8218542" y="5587537"/>
              <a:ext cx="171450" cy="95250"/>
            </a:xfrm>
            <a:custGeom>
              <a:avLst/>
              <a:gdLst>
                <a:gd name="connsiteX0" fmla="*/ 169831 w 171450"/>
                <a:gd name="connsiteY0" fmla="*/ 18306 h 95250"/>
                <a:gd name="connsiteX1" fmla="*/ 156496 w 171450"/>
                <a:gd name="connsiteY1" fmla="*/ 7352 h 95250"/>
                <a:gd name="connsiteX2" fmla="*/ 16097 w 171450"/>
                <a:gd name="connsiteY2" fmla="*/ 35355 h 95250"/>
                <a:gd name="connsiteX3" fmla="*/ 7144 w 171450"/>
                <a:gd name="connsiteY3" fmla="*/ 46309 h 95250"/>
                <a:gd name="connsiteX4" fmla="*/ 7144 w 171450"/>
                <a:gd name="connsiteY4" fmla="*/ 94696 h 95250"/>
                <a:gd name="connsiteX5" fmla="*/ 169831 w 171450"/>
                <a:gd name="connsiteY5" fmla="*/ 62216 h 95250"/>
                <a:gd name="connsiteX6" fmla="*/ 169831 w 171450"/>
                <a:gd name="connsiteY6" fmla="*/ 183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EEA61663-E8A2-467D-850E-76675300E1CE}"/>
              </a:ext>
            </a:extLst>
          </p:cNvPr>
          <p:cNvGrpSpPr/>
          <p:nvPr/>
        </p:nvGrpSpPr>
        <p:grpSpPr>
          <a:xfrm>
            <a:off x="7512549" y="897119"/>
            <a:ext cx="296037" cy="392946"/>
            <a:chOff x="7512549" y="897119"/>
            <a:chExt cx="296037" cy="392946"/>
          </a:xfrm>
          <a:solidFill>
            <a:schemeClr val="bg1"/>
          </a:solidFill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29489784-717E-4275-B72A-8A602E132DA9}"/>
                </a:ext>
              </a:extLst>
            </p:cNvPr>
            <p:cNvSpPr/>
            <p:nvPr/>
          </p:nvSpPr>
          <p:spPr>
            <a:xfrm>
              <a:off x="7579415" y="986980"/>
              <a:ext cx="76200" cy="57150"/>
            </a:xfrm>
            <a:custGeom>
              <a:avLst/>
              <a:gdLst>
                <a:gd name="connsiteX0" fmla="*/ 7144 w 76200"/>
                <a:gd name="connsiteY0" fmla="*/ 7144 h 57150"/>
                <a:gd name="connsiteX1" fmla="*/ 74009 w 76200"/>
                <a:gd name="connsiteY1" fmla="*/ 7144 h 57150"/>
                <a:gd name="connsiteX2" fmla="*/ 74009 w 76200"/>
                <a:gd name="connsiteY2" fmla="*/ 51721 h 57150"/>
                <a:gd name="connsiteX3" fmla="*/ 7144 w 76200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5BD4906A-A5E9-463F-B73E-C6334485DA04}"/>
                </a:ext>
              </a:extLst>
            </p:cNvPr>
            <p:cNvSpPr/>
            <p:nvPr/>
          </p:nvSpPr>
          <p:spPr>
            <a:xfrm>
              <a:off x="7713145" y="897119"/>
              <a:ext cx="57150" cy="266700"/>
            </a:xfrm>
            <a:custGeom>
              <a:avLst/>
              <a:gdLst>
                <a:gd name="connsiteX0" fmla="*/ 51721 w 57150"/>
                <a:gd name="connsiteY0" fmla="*/ 259978 h 266700"/>
                <a:gd name="connsiteX1" fmla="*/ 51721 w 57150"/>
                <a:gd name="connsiteY1" fmla="*/ 56810 h 266700"/>
                <a:gd name="connsiteX2" fmla="*/ 24099 w 57150"/>
                <a:gd name="connsiteY2" fmla="*/ 8708 h 266700"/>
                <a:gd name="connsiteX3" fmla="*/ 7144 w 57150"/>
                <a:gd name="connsiteY3" fmla="*/ 18329 h 266700"/>
                <a:gd name="connsiteX4" fmla="*/ 7144 w 57150"/>
                <a:gd name="connsiteY4" fmla="*/ 253787 h 266700"/>
                <a:gd name="connsiteX5" fmla="*/ 29433 w 57150"/>
                <a:gd name="connsiteY5" fmla="*/ 253787 h 266700"/>
                <a:gd name="connsiteX6" fmla="*/ 51721 w 57150"/>
                <a:gd name="connsiteY6" fmla="*/ 2599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6670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8056283D-BCD3-4F64-831C-CCD66DBB065D}"/>
                </a:ext>
              </a:extLst>
            </p:cNvPr>
            <p:cNvSpPr/>
            <p:nvPr/>
          </p:nvSpPr>
          <p:spPr>
            <a:xfrm>
              <a:off x="7512549" y="920114"/>
              <a:ext cx="257175" cy="304800"/>
            </a:xfrm>
            <a:custGeom>
              <a:avLst/>
              <a:gdLst>
                <a:gd name="connsiteX0" fmla="*/ 229553 w 257175"/>
                <a:gd name="connsiteY0" fmla="*/ 297656 h 304800"/>
                <a:gd name="connsiteX1" fmla="*/ 252222 w 257175"/>
                <a:gd name="connsiteY1" fmla="*/ 276987 h 304800"/>
                <a:gd name="connsiteX2" fmla="*/ 230029 w 257175"/>
                <a:gd name="connsiteY2" fmla="*/ 253079 h 304800"/>
                <a:gd name="connsiteX3" fmla="*/ 196596 w 257175"/>
                <a:gd name="connsiteY3" fmla="*/ 253079 h 304800"/>
                <a:gd name="connsiteX4" fmla="*/ 185452 w 257175"/>
                <a:gd name="connsiteY4" fmla="*/ 241935 h 304800"/>
                <a:gd name="connsiteX5" fmla="*/ 185452 w 257175"/>
                <a:gd name="connsiteY5" fmla="*/ 7144 h 304800"/>
                <a:gd name="connsiteX6" fmla="*/ 40577 w 257175"/>
                <a:gd name="connsiteY6" fmla="*/ 7144 h 304800"/>
                <a:gd name="connsiteX7" fmla="*/ 7144 w 257175"/>
                <a:gd name="connsiteY7" fmla="*/ 40577 h 304800"/>
                <a:gd name="connsiteX8" fmla="*/ 7144 w 257175"/>
                <a:gd name="connsiteY8" fmla="*/ 303848 h 304800"/>
                <a:gd name="connsiteX9" fmla="*/ 29433 w 257175"/>
                <a:gd name="connsiteY9" fmla="*/ 297656 h 304800"/>
                <a:gd name="connsiteX10" fmla="*/ 229553 w 257175"/>
                <a:gd name="connsiteY10" fmla="*/ 297656 h 304800"/>
                <a:gd name="connsiteX11" fmla="*/ 62865 w 257175"/>
                <a:gd name="connsiteY11" fmla="*/ 51721 h 304800"/>
                <a:gd name="connsiteX12" fmla="*/ 152019 w 257175"/>
                <a:gd name="connsiteY12" fmla="*/ 51721 h 304800"/>
                <a:gd name="connsiteX13" fmla="*/ 163163 w 257175"/>
                <a:gd name="connsiteY13" fmla="*/ 62865 h 304800"/>
                <a:gd name="connsiteX14" fmla="*/ 163163 w 257175"/>
                <a:gd name="connsiteY14" fmla="*/ 129731 h 304800"/>
                <a:gd name="connsiteX15" fmla="*/ 152019 w 257175"/>
                <a:gd name="connsiteY15" fmla="*/ 140875 h 304800"/>
                <a:gd name="connsiteX16" fmla="*/ 62865 w 257175"/>
                <a:gd name="connsiteY16" fmla="*/ 140875 h 304800"/>
                <a:gd name="connsiteX17" fmla="*/ 51721 w 257175"/>
                <a:gd name="connsiteY17" fmla="*/ 129731 h 304800"/>
                <a:gd name="connsiteX18" fmla="*/ 51721 w 257175"/>
                <a:gd name="connsiteY18" fmla="*/ 62865 h 304800"/>
                <a:gd name="connsiteX19" fmla="*/ 62865 w 257175"/>
                <a:gd name="connsiteY19" fmla="*/ 51721 h 304800"/>
                <a:gd name="connsiteX20" fmla="*/ 62865 w 257175"/>
                <a:gd name="connsiteY20" fmla="*/ 163925 h 304800"/>
                <a:gd name="connsiteX21" fmla="*/ 151734 w 257175"/>
                <a:gd name="connsiteY21" fmla="*/ 163925 h 304800"/>
                <a:gd name="connsiteX22" fmla="*/ 163068 w 257175"/>
                <a:gd name="connsiteY22" fmla="*/ 173831 h 304800"/>
                <a:gd name="connsiteX23" fmla="*/ 152019 w 257175"/>
                <a:gd name="connsiteY23" fmla="*/ 186214 h 304800"/>
                <a:gd name="connsiteX24" fmla="*/ 63151 w 257175"/>
                <a:gd name="connsiteY24" fmla="*/ 186214 h 304800"/>
                <a:gd name="connsiteX25" fmla="*/ 51816 w 257175"/>
                <a:gd name="connsiteY25" fmla="*/ 176308 h 304800"/>
                <a:gd name="connsiteX26" fmla="*/ 62865 w 257175"/>
                <a:gd name="connsiteY26" fmla="*/ 163925 h 304800"/>
                <a:gd name="connsiteX27" fmla="*/ 62865 w 257175"/>
                <a:gd name="connsiteY27" fmla="*/ 208502 h 304800"/>
                <a:gd name="connsiteX28" fmla="*/ 151734 w 257175"/>
                <a:gd name="connsiteY28" fmla="*/ 208502 h 304800"/>
                <a:gd name="connsiteX29" fmla="*/ 163068 w 257175"/>
                <a:gd name="connsiteY29" fmla="*/ 218408 h 304800"/>
                <a:gd name="connsiteX30" fmla="*/ 152019 w 257175"/>
                <a:gd name="connsiteY30" fmla="*/ 230791 h 304800"/>
                <a:gd name="connsiteX31" fmla="*/ 63151 w 257175"/>
                <a:gd name="connsiteY31" fmla="*/ 230791 h 304800"/>
                <a:gd name="connsiteX32" fmla="*/ 51816 w 257175"/>
                <a:gd name="connsiteY32" fmla="*/ 220885 h 304800"/>
                <a:gd name="connsiteX33" fmla="*/ 62865 w 257175"/>
                <a:gd name="connsiteY33" fmla="*/ 208502 h 304800"/>
                <a:gd name="connsiteX34" fmla="*/ 62865 w 257175"/>
                <a:gd name="connsiteY34" fmla="*/ 253079 h 304800"/>
                <a:gd name="connsiteX35" fmla="*/ 151734 w 257175"/>
                <a:gd name="connsiteY35" fmla="*/ 253079 h 304800"/>
                <a:gd name="connsiteX36" fmla="*/ 163068 w 257175"/>
                <a:gd name="connsiteY36" fmla="*/ 262985 h 304800"/>
                <a:gd name="connsiteX37" fmla="*/ 152019 w 257175"/>
                <a:gd name="connsiteY37" fmla="*/ 275368 h 304800"/>
                <a:gd name="connsiteX38" fmla="*/ 63151 w 257175"/>
                <a:gd name="connsiteY38" fmla="*/ 275368 h 304800"/>
                <a:gd name="connsiteX39" fmla="*/ 51816 w 257175"/>
                <a:gd name="connsiteY39" fmla="*/ 265462 h 304800"/>
                <a:gd name="connsiteX40" fmla="*/ 62865 w 257175"/>
                <a:gd name="connsiteY40" fmla="*/ 2530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175" h="304800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E25B294-A600-4B9B-803E-7C89940D4218}"/>
                </a:ext>
              </a:extLst>
            </p:cNvPr>
            <p:cNvSpPr/>
            <p:nvPr/>
          </p:nvSpPr>
          <p:spPr>
            <a:xfrm>
              <a:off x="7512583" y="1232915"/>
              <a:ext cx="276225" cy="57150"/>
            </a:xfrm>
            <a:custGeom>
              <a:avLst/>
              <a:gdLst>
                <a:gd name="connsiteX0" fmla="*/ 207706 w 276225"/>
                <a:gd name="connsiteY0" fmla="*/ 7144 h 57150"/>
                <a:gd name="connsiteX1" fmla="*/ 29874 w 276225"/>
                <a:gd name="connsiteY1" fmla="*/ 7144 h 57150"/>
                <a:gd name="connsiteX2" fmla="*/ 7205 w 276225"/>
                <a:gd name="connsiteY2" fmla="*/ 27718 h 57150"/>
                <a:gd name="connsiteX3" fmla="*/ 29398 w 276225"/>
                <a:gd name="connsiteY3" fmla="*/ 51721 h 57150"/>
                <a:gd name="connsiteX4" fmla="*/ 263428 w 276225"/>
                <a:gd name="connsiteY4" fmla="*/ 51721 h 57150"/>
                <a:gd name="connsiteX5" fmla="*/ 274572 w 276225"/>
                <a:gd name="connsiteY5" fmla="*/ 40577 h 57150"/>
                <a:gd name="connsiteX6" fmla="*/ 274572 w 276225"/>
                <a:gd name="connsiteY6" fmla="*/ 7144 h 57150"/>
                <a:gd name="connsiteX7" fmla="*/ 207706 w 276225"/>
                <a:gd name="connsiteY7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57150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50AA90F-226B-40DE-A4B3-CAE20474B81E}"/>
                </a:ext>
              </a:extLst>
            </p:cNvPr>
            <p:cNvSpPr/>
            <p:nvPr/>
          </p:nvSpPr>
          <p:spPr>
            <a:xfrm>
              <a:off x="7780011" y="964692"/>
              <a:ext cx="28575" cy="257175"/>
            </a:xfrm>
            <a:custGeom>
              <a:avLst/>
              <a:gdLst>
                <a:gd name="connsiteX0" fmla="*/ 18288 w 28575"/>
                <a:gd name="connsiteY0" fmla="*/ 7144 h 257175"/>
                <a:gd name="connsiteX1" fmla="*/ 7144 w 28575"/>
                <a:gd name="connsiteY1" fmla="*/ 7144 h 257175"/>
                <a:gd name="connsiteX2" fmla="*/ 7144 w 28575"/>
                <a:gd name="connsiteY2" fmla="*/ 253079 h 257175"/>
                <a:gd name="connsiteX3" fmla="*/ 20384 w 28575"/>
                <a:gd name="connsiteY3" fmla="*/ 253079 h 257175"/>
                <a:gd name="connsiteX4" fmla="*/ 29433 w 28575"/>
                <a:gd name="connsiteY4" fmla="*/ 244031 h 257175"/>
                <a:gd name="connsiteX5" fmla="*/ 29433 w 28575"/>
                <a:gd name="connsiteY5" fmla="*/ 18288 h 257175"/>
                <a:gd name="connsiteX6" fmla="*/ 18288 w 28575"/>
                <a:gd name="connsiteY6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571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7" name="그룹 326">
            <a:extLst>
              <a:ext uri="{FF2B5EF4-FFF2-40B4-BE49-F238E27FC236}">
                <a16:creationId xmlns:a16="http://schemas.microsoft.com/office/drawing/2014/main" id="{FB828052-11D1-493B-8EE7-7FF40F6C6A7D}"/>
              </a:ext>
            </a:extLst>
          </p:cNvPr>
          <p:cNvGrpSpPr/>
          <p:nvPr/>
        </p:nvGrpSpPr>
        <p:grpSpPr>
          <a:xfrm>
            <a:off x="6810938" y="4233100"/>
            <a:ext cx="366045" cy="390525"/>
            <a:chOff x="6810938" y="4233100"/>
            <a:chExt cx="366045" cy="390525"/>
          </a:xfrm>
          <a:solidFill>
            <a:schemeClr val="bg1"/>
          </a:solidFill>
        </p:grpSpPr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EDBB7C8-08AD-4D1D-A25B-BB4D8728A38B}"/>
                </a:ext>
              </a:extLst>
            </p:cNvPr>
            <p:cNvSpPr/>
            <p:nvPr/>
          </p:nvSpPr>
          <p:spPr>
            <a:xfrm>
              <a:off x="6810938" y="4233100"/>
              <a:ext cx="361950" cy="390525"/>
            </a:xfrm>
            <a:custGeom>
              <a:avLst/>
              <a:gdLst>
                <a:gd name="connsiteX0" fmla="*/ 341186 w 361950"/>
                <a:gd name="connsiteY0" fmla="*/ 284988 h 390525"/>
                <a:gd name="connsiteX1" fmla="*/ 285845 w 361950"/>
                <a:gd name="connsiteY1" fmla="*/ 298323 h 390525"/>
                <a:gd name="connsiteX2" fmla="*/ 163259 w 361950"/>
                <a:gd name="connsiteY2" fmla="*/ 174974 h 390525"/>
                <a:gd name="connsiteX3" fmla="*/ 283369 w 361950"/>
                <a:gd name="connsiteY3" fmla="*/ 51816 h 390525"/>
                <a:gd name="connsiteX4" fmla="*/ 293941 w 361950"/>
                <a:gd name="connsiteY4" fmla="*/ 43339 h 390525"/>
                <a:gd name="connsiteX5" fmla="*/ 288512 w 361950"/>
                <a:gd name="connsiteY5" fmla="*/ 30956 h 390525"/>
                <a:gd name="connsiteX6" fmla="*/ 196596 w 361950"/>
                <a:gd name="connsiteY6" fmla="*/ 7144 h 390525"/>
                <a:gd name="connsiteX7" fmla="*/ 7144 w 361950"/>
                <a:gd name="connsiteY7" fmla="*/ 197358 h 390525"/>
                <a:gd name="connsiteX8" fmla="*/ 196596 w 361950"/>
                <a:gd name="connsiteY8" fmla="*/ 387572 h 390525"/>
                <a:gd name="connsiteX9" fmla="*/ 355473 w 361950"/>
                <a:gd name="connsiteY9" fmla="*/ 301085 h 390525"/>
                <a:gd name="connsiteX10" fmla="*/ 354425 w 361950"/>
                <a:gd name="connsiteY10" fmla="*/ 287559 h 390525"/>
                <a:gd name="connsiteX11" fmla="*/ 341186 w 361950"/>
                <a:gd name="connsiteY11" fmla="*/ 2849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390525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FD592765-D2C3-48F3-954B-E1EBE185A7A2}"/>
                </a:ext>
              </a:extLst>
            </p:cNvPr>
            <p:cNvSpPr/>
            <p:nvPr/>
          </p:nvSpPr>
          <p:spPr>
            <a:xfrm>
              <a:off x="7011629" y="4322825"/>
              <a:ext cx="123825" cy="123825"/>
            </a:xfrm>
            <a:custGeom>
              <a:avLst/>
              <a:gdLst>
                <a:gd name="connsiteX0" fmla="*/ 74009 w 123825"/>
                <a:gd name="connsiteY0" fmla="*/ 18288 h 123825"/>
                <a:gd name="connsiteX1" fmla="*/ 62865 w 123825"/>
                <a:gd name="connsiteY1" fmla="*/ 7144 h 123825"/>
                <a:gd name="connsiteX2" fmla="*/ 51721 w 123825"/>
                <a:gd name="connsiteY2" fmla="*/ 18288 h 123825"/>
                <a:gd name="connsiteX3" fmla="*/ 18288 w 123825"/>
                <a:gd name="connsiteY3" fmla="*/ 51721 h 123825"/>
                <a:gd name="connsiteX4" fmla="*/ 7144 w 123825"/>
                <a:gd name="connsiteY4" fmla="*/ 62865 h 123825"/>
                <a:gd name="connsiteX5" fmla="*/ 18288 w 123825"/>
                <a:gd name="connsiteY5" fmla="*/ 74009 h 123825"/>
                <a:gd name="connsiteX6" fmla="*/ 51721 w 123825"/>
                <a:gd name="connsiteY6" fmla="*/ 107442 h 123825"/>
                <a:gd name="connsiteX7" fmla="*/ 62865 w 123825"/>
                <a:gd name="connsiteY7" fmla="*/ 118586 h 123825"/>
                <a:gd name="connsiteX8" fmla="*/ 74009 w 123825"/>
                <a:gd name="connsiteY8" fmla="*/ 107442 h 123825"/>
                <a:gd name="connsiteX9" fmla="*/ 107442 w 123825"/>
                <a:gd name="connsiteY9" fmla="*/ 74009 h 123825"/>
                <a:gd name="connsiteX10" fmla="*/ 118586 w 123825"/>
                <a:gd name="connsiteY10" fmla="*/ 62865 h 123825"/>
                <a:gd name="connsiteX11" fmla="*/ 107442 w 123825"/>
                <a:gd name="connsiteY11" fmla="*/ 51721 h 123825"/>
                <a:gd name="connsiteX12" fmla="*/ 74009 w 123825"/>
                <a:gd name="connsiteY12" fmla="*/ 18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D9FA97D7-228B-4384-9C7B-4DA50055619E}"/>
                </a:ext>
              </a:extLst>
            </p:cNvPr>
            <p:cNvSpPr/>
            <p:nvPr/>
          </p:nvSpPr>
          <p:spPr>
            <a:xfrm>
              <a:off x="7100783" y="4412075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3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3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C941A451-5BCB-43FD-B4AE-9B23F294621E}"/>
              </a:ext>
            </a:extLst>
          </p:cNvPr>
          <p:cNvGrpSpPr/>
          <p:nvPr/>
        </p:nvGrpSpPr>
        <p:grpSpPr>
          <a:xfrm>
            <a:off x="2185121" y="2228183"/>
            <a:ext cx="219171" cy="389096"/>
            <a:chOff x="2185121" y="2228183"/>
            <a:chExt cx="219171" cy="389096"/>
          </a:xfrm>
          <a:solidFill>
            <a:schemeClr val="bg1"/>
          </a:solidFill>
        </p:grpSpPr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D8A05EDD-75DE-4D30-BE99-9A7DCD4125C5}"/>
                </a:ext>
              </a:extLst>
            </p:cNvPr>
            <p:cNvSpPr/>
            <p:nvPr/>
          </p:nvSpPr>
          <p:spPr>
            <a:xfrm>
              <a:off x="2185217" y="2228183"/>
              <a:ext cx="219075" cy="66675"/>
            </a:xfrm>
            <a:custGeom>
              <a:avLst/>
              <a:gdLst>
                <a:gd name="connsiteX0" fmla="*/ 200692 w 219075"/>
                <a:gd name="connsiteY0" fmla="*/ 7144 h 66675"/>
                <a:gd name="connsiteX1" fmla="*/ 20860 w 219075"/>
                <a:gd name="connsiteY1" fmla="*/ 7144 h 66675"/>
                <a:gd name="connsiteX2" fmla="*/ 7144 w 219075"/>
                <a:gd name="connsiteY2" fmla="*/ 20860 h 66675"/>
                <a:gd name="connsiteX3" fmla="*/ 7144 w 219075"/>
                <a:gd name="connsiteY3" fmla="*/ 65818 h 66675"/>
                <a:gd name="connsiteX4" fmla="*/ 214408 w 219075"/>
                <a:gd name="connsiteY4" fmla="*/ 65818 h 66675"/>
                <a:gd name="connsiteX5" fmla="*/ 214408 w 219075"/>
                <a:gd name="connsiteY5" fmla="*/ 20860 h 66675"/>
                <a:gd name="connsiteX6" fmla="*/ 200692 w 219075"/>
                <a:gd name="connsiteY6" fmla="*/ 7144 h 66675"/>
                <a:gd name="connsiteX7" fmla="*/ 136874 w 219075"/>
                <a:gd name="connsiteY7" fmla="*/ 48006 h 66675"/>
                <a:gd name="connsiteX8" fmla="*/ 84296 w 219075"/>
                <a:gd name="connsiteY8" fmla="*/ 48006 h 66675"/>
                <a:gd name="connsiteX9" fmla="*/ 72962 w 219075"/>
                <a:gd name="connsiteY9" fmla="*/ 34385 h 66675"/>
                <a:gd name="connsiteX10" fmla="*/ 84487 w 219075"/>
                <a:gd name="connsiteY10" fmla="*/ 24956 h 66675"/>
                <a:gd name="connsiteX11" fmla="*/ 136684 w 219075"/>
                <a:gd name="connsiteY11" fmla="*/ 24956 h 66675"/>
                <a:gd name="connsiteX12" fmla="*/ 148209 w 219075"/>
                <a:gd name="connsiteY12" fmla="*/ 34385 h 66675"/>
                <a:gd name="connsiteX13" fmla="*/ 136874 w 219075"/>
                <a:gd name="connsiteY13" fmla="*/ 48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9E59B1-5B24-4BF1-B190-C6121CE0AA2D}"/>
                </a:ext>
              </a:extLst>
            </p:cNvPr>
            <p:cNvSpPr/>
            <p:nvPr/>
          </p:nvSpPr>
          <p:spPr>
            <a:xfrm>
              <a:off x="2185121" y="2550604"/>
              <a:ext cx="219075" cy="66675"/>
            </a:xfrm>
            <a:custGeom>
              <a:avLst/>
              <a:gdLst>
                <a:gd name="connsiteX0" fmla="*/ 20860 w 219075"/>
                <a:gd name="connsiteY0" fmla="*/ 65818 h 66675"/>
                <a:gd name="connsiteX1" fmla="*/ 200692 w 219075"/>
                <a:gd name="connsiteY1" fmla="*/ 65818 h 66675"/>
                <a:gd name="connsiteX2" fmla="*/ 214408 w 219075"/>
                <a:gd name="connsiteY2" fmla="*/ 52102 h 66675"/>
                <a:gd name="connsiteX3" fmla="*/ 214408 w 219075"/>
                <a:gd name="connsiteY3" fmla="*/ 7144 h 66675"/>
                <a:gd name="connsiteX4" fmla="*/ 7144 w 219075"/>
                <a:gd name="connsiteY4" fmla="*/ 7144 h 66675"/>
                <a:gd name="connsiteX5" fmla="*/ 7144 w 219075"/>
                <a:gd name="connsiteY5" fmla="*/ 52102 h 66675"/>
                <a:gd name="connsiteX6" fmla="*/ 20860 w 219075"/>
                <a:gd name="connsiteY6" fmla="*/ 65818 h 66675"/>
                <a:gd name="connsiteX7" fmla="*/ 84296 w 219075"/>
                <a:gd name="connsiteY7" fmla="*/ 24955 h 66675"/>
                <a:gd name="connsiteX8" fmla="*/ 136874 w 219075"/>
                <a:gd name="connsiteY8" fmla="*/ 24955 h 66675"/>
                <a:gd name="connsiteX9" fmla="*/ 148209 w 219075"/>
                <a:gd name="connsiteY9" fmla="*/ 38576 h 66675"/>
                <a:gd name="connsiteX10" fmla="*/ 136684 w 219075"/>
                <a:gd name="connsiteY10" fmla="*/ 48006 h 66675"/>
                <a:gd name="connsiteX11" fmla="*/ 84487 w 219075"/>
                <a:gd name="connsiteY11" fmla="*/ 48006 h 66675"/>
                <a:gd name="connsiteX12" fmla="*/ 72962 w 219075"/>
                <a:gd name="connsiteY12" fmla="*/ 38576 h 66675"/>
                <a:gd name="connsiteX13" fmla="*/ 84296 w 219075"/>
                <a:gd name="connsiteY13" fmla="*/ 2495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85013C5B-575A-49F2-AF84-7B8A13C53595}"/>
                </a:ext>
              </a:extLst>
            </p:cNvPr>
            <p:cNvSpPr/>
            <p:nvPr/>
          </p:nvSpPr>
          <p:spPr>
            <a:xfrm>
              <a:off x="2185121" y="2309907"/>
              <a:ext cx="219075" cy="228600"/>
            </a:xfrm>
            <a:custGeom>
              <a:avLst/>
              <a:gdLst>
                <a:gd name="connsiteX0" fmla="*/ 7144 w 219075"/>
                <a:gd name="connsiteY0" fmla="*/ 224790 h 228600"/>
                <a:gd name="connsiteX1" fmla="*/ 214408 w 219075"/>
                <a:gd name="connsiteY1" fmla="*/ 224790 h 228600"/>
                <a:gd name="connsiteX2" fmla="*/ 214408 w 219075"/>
                <a:gd name="connsiteY2" fmla="*/ 7144 h 228600"/>
                <a:gd name="connsiteX3" fmla="*/ 7144 w 219075"/>
                <a:gd name="connsiteY3" fmla="*/ 7144 h 228600"/>
                <a:gd name="connsiteX4" fmla="*/ 7144 w 219075"/>
                <a:gd name="connsiteY4" fmla="*/ 224790 h 228600"/>
                <a:gd name="connsiteX5" fmla="*/ 60389 w 219075"/>
                <a:gd name="connsiteY5" fmla="*/ 123825 h 228600"/>
                <a:gd name="connsiteX6" fmla="*/ 71057 w 219075"/>
                <a:gd name="connsiteY6" fmla="*/ 125540 h 228600"/>
                <a:gd name="connsiteX7" fmla="*/ 71057 w 219075"/>
                <a:gd name="connsiteY7" fmla="*/ 47625 h 228600"/>
                <a:gd name="connsiteX8" fmla="*/ 82582 w 219075"/>
                <a:gd name="connsiteY8" fmla="*/ 36100 h 228600"/>
                <a:gd name="connsiteX9" fmla="*/ 165164 w 219075"/>
                <a:gd name="connsiteY9" fmla="*/ 36100 h 228600"/>
                <a:gd name="connsiteX10" fmla="*/ 176594 w 219075"/>
                <a:gd name="connsiteY10" fmla="*/ 47530 h 228600"/>
                <a:gd name="connsiteX11" fmla="*/ 176594 w 219075"/>
                <a:gd name="connsiteY11" fmla="*/ 157448 h 228600"/>
                <a:gd name="connsiteX12" fmla="*/ 136493 w 219075"/>
                <a:gd name="connsiteY12" fmla="*/ 190500 h 228600"/>
                <a:gd name="connsiteX13" fmla="*/ 109919 w 219075"/>
                <a:gd name="connsiteY13" fmla="*/ 163925 h 228600"/>
                <a:gd name="connsiteX14" fmla="*/ 142970 w 219075"/>
                <a:gd name="connsiteY14" fmla="*/ 123825 h 228600"/>
                <a:gd name="connsiteX15" fmla="*/ 153638 w 219075"/>
                <a:gd name="connsiteY15" fmla="*/ 125540 h 228600"/>
                <a:gd name="connsiteX16" fmla="*/ 153638 w 219075"/>
                <a:gd name="connsiteY16" fmla="*/ 96298 h 228600"/>
                <a:gd name="connsiteX17" fmla="*/ 94202 w 219075"/>
                <a:gd name="connsiteY17" fmla="*/ 96298 h 228600"/>
                <a:gd name="connsiteX18" fmla="*/ 94202 w 219075"/>
                <a:gd name="connsiteY18" fmla="*/ 157544 h 228600"/>
                <a:gd name="connsiteX19" fmla="*/ 54102 w 219075"/>
                <a:gd name="connsiteY19" fmla="*/ 190595 h 228600"/>
                <a:gd name="connsiteX20" fmla="*/ 27527 w 219075"/>
                <a:gd name="connsiteY20" fmla="*/ 164021 h 228600"/>
                <a:gd name="connsiteX21" fmla="*/ 60389 w 219075"/>
                <a:gd name="connsiteY21" fmla="*/ 1238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075" h="228600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F99F0215-CE1D-4932-87E7-D6EFCC7A28F2}"/>
                </a:ext>
              </a:extLst>
            </p:cNvPr>
            <p:cNvSpPr/>
            <p:nvPr/>
          </p:nvSpPr>
          <p:spPr>
            <a:xfrm>
              <a:off x="2227793" y="2449449"/>
              <a:ext cx="28575" cy="28575"/>
            </a:xfrm>
            <a:custGeom>
              <a:avLst/>
              <a:gdLst>
                <a:gd name="connsiteX0" fmla="*/ 17717 w 28575"/>
                <a:gd name="connsiteY0" fmla="*/ 28289 h 28575"/>
                <a:gd name="connsiteX1" fmla="*/ 28289 w 28575"/>
                <a:gd name="connsiteY1" fmla="*/ 17717 h 28575"/>
                <a:gd name="connsiteX2" fmla="*/ 17717 w 28575"/>
                <a:gd name="connsiteY2" fmla="*/ 7144 h 28575"/>
                <a:gd name="connsiteX3" fmla="*/ 7144 w 28575"/>
                <a:gd name="connsiteY3" fmla="*/ 17717 h 28575"/>
                <a:gd name="connsiteX4" fmla="*/ 17717 w 28575"/>
                <a:gd name="connsiteY4" fmla="*/ 28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536BC2A-4CCC-4223-A297-7A0EB261AC6F}"/>
                </a:ext>
              </a:extLst>
            </p:cNvPr>
            <p:cNvSpPr/>
            <p:nvPr/>
          </p:nvSpPr>
          <p:spPr>
            <a:xfrm>
              <a:off x="2272085" y="2361914"/>
              <a:ext cx="66675" cy="19050"/>
            </a:xfrm>
            <a:custGeom>
              <a:avLst/>
              <a:gdLst>
                <a:gd name="connsiteX0" fmla="*/ 7144 w 66675"/>
                <a:gd name="connsiteY0" fmla="*/ 7144 h 19050"/>
                <a:gd name="connsiteX1" fmla="*/ 67342 w 66675"/>
                <a:gd name="connsiteY1" fmla="*/ 7144 h 19050"/>
                <a:gd name="connsiteX2" fmla="*/ 67342 w 66675"/>
                <a:gd name="connsiteY2" fmla="*/ 21241 h 19050"/>
                <a:gd name="connsiteX3" fmla="*/ 7144 w 66675"/>
                <a:gd name="connsiteY3" fmla="*/ 21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72C3A43D-A0E9-4347-91B5-19A4CD08EC11}"/>
                </a:ext>
              </a:extLst>
            </p:cNvPr>
            <p:cNvSpPr/>
            <p:nvPr/>
          </p:nvSpPr>
          <p:spPr>
            <a:xfrm>
              <a:off x="2310661" y="2449449"/>
              <a:ext cx="28575" cy="28575"/>
            </a:xfrm>
            <a:custGeom>
              <a:avLst/>
              <a:gdLst>
                <a:gd name="connsiteX0" fmla="*/ 17717 w 28575"/>
                <a:gd name="connsiteY0" fmla="*/ 7144 h 28575"/>
                <a:gd name="connsiteX1" fmla="*/ 7144 w 28575"/>
                <a:gd name="connsiteY1" fmla="*/ 17717 h 28575"/>
                <a:gd name="connsiteX2" fmla="*/ 17717 w 28575"/>
                <a:gd name="connsiteY2" fmla="*/ 28289 h 28575"/>
                <a:gd name="connsiteX3" fmla="*/ 28289 w 28575"/>
                <a:gd name="connsiteY3" fmla="*/ 17717 h 28575"/>
                <a:gd name="connsiteX4" fmla="*/ 17717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8" name="그룹 337">
            <a:extLst>
              <a:ext uri="{FF2B5EF4-FFF2-40B4-BE49-F238E27FC236}">
                <a16:creationId xmlns:a16="http://schemas.microsoft.com/office/drawing/2014/main" id="{756402A3-87C2-48DE-81BE-BF47B86AE161}"/>
              </a:ext>
            </a:extLst>
          </p:cNvPr>
          <p:cNvGrpSpPr/>
          <p:nvPr/>
        </p:nvGrpSpPr>
        <p:grpSpPr>
          <a:xfrm>
            <a:off x="6126185" y="3592734"/>
            <a:ext cx="390620" cy="333375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D8108F05-67DE-4985-B637-58F6EB52618E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4A6C74C-8F79-4D9D-9F3D-B5B6A03B9D99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B6C2D78-4CE8-4AAD-A8CD-F8E6F41C6235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8B26560D-1C9E-4ABE-9476-864845283D33}"/>
              </a:ext>
            </a:extLst>
          </p:cNvPr>
          <p:cNvGrpSpPr/>
          <p:nvPr/>
        </p:nvGrpSpPr>
        <p:grpSpPr>
          <a:xfrm>
            <a:off x="2092062" y="2898076"/>
            <a:ext cx="390525" cy="387572"/>
            <a:chOff x="2092062" y="2898076"/>
            <a:chExt cx="390525" cy="38757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17E06751-F5B9-4E7D-B475-901EF2C88860}"/>
                </a:ext>
              </a:extLst>
            </p:cNvPr>
            <p:cNvSpPr/>
            <p:nvPr/>
          </p:nvSpPr>
          <p:spPr>
            <a:xfrm>
              <a:off x="2092062" y="2898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436 w 276225"/>
                <a:gd name="connsiteY6" fmla="*/ 62865 h 95250"/>
                <a:gd name="connsiteX7" fmla="*/ 52292 w 276225"/>
                <a:gd name="connsiteY7" fmla="*/ 51721 h 95250"/>
                <a:gd name="connsiteX8" fmla="*/ 63436 w 276225"/>
                <a:gd name="connsiteY8" fmla="*/ 40577 h 95250"/>
                <a:gd name="connsiteX9" fmla="*/ 74581 w 276225"/>
                <a:gd name="connsiteY9" fmla="*/ 51721 h 95250"/>
                <a:gd name="connsiteX10" fmla="*/ 63436 w 276225"/>
                <a:gd name="connsiteY10" fmla="*/ 62865 h 95250"/>
                <a:gd name="connsiteX11" fmla="*/ 108013 w 276225"/>
                <a:gd name="connsiteY11" fmla="*/ 62865 h 95250"/>
                <a:gd name="connsiteX12" fmla="*/ 96869 w 276225"/>
                <a:gd name="connsiteY12" fmla="*/ 51721 h 95250"/>
                <a:gd name="connsiteX13" fmla="*/ 108013 w 276225"/>
                <a:gd name="connsiteY13" fmla="*/ 40577 h 95250"/>
                <a:gd name="connsiteX14" fmla="*/ 119158 w 276225"/>
                <a:gd name="connsiteY14" fmla="*/ 51721 h 95250"/>
                <a:gd name="connsiteX15" fmla="*/ 108013 w 276225"/>
                <a:gd name="connsiteY15" fmla="*/ 62865 h 95250"/>
                <a:gd name="connsiteX16" fmla="*/ 152590 w 276225"/>
                <a:gd name="connsiteY16" fmla="*/ 62865 h 95250"/>
                <a:gd name="connsiteX17" fmla="*/ 141446 w 276225"/>
                <a:gd name="connsiteY17" fmla="*/ 51721 h 95250"/>
                <a:gd name="connsiteX18" fmla="*/ 152590 w 276225"/>
                <a:gd name="connsiteY18" fmla="*/ 40577 h 95250"/>
                <a:gd name="connsiteX19" fmla="*/ 163735 w 276225"/>
                <a:gd name="connsiteY19" fmla="*/ 51721 h 95250"/>
                <a:gd name="connsiteX20" fmla="*/ 15259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ECAA4E1-67AA-478F-B863-1A1D5B4F383A}"/>
                </a:ext>
              </a:extLst>
            </p:cNvPr>
            <p:cNvSpPr/>
            <p:nvPr/>
          </p:nvSpPr>
          <p:spPr>
            <a:xfrm>
              <a:off x="2382575" y="2898076"/>
              <a:ext cx="95250" cy="95250"/>
            </a:xfrm>
            <a:custGeom>
              <a:avLst/>
              <a:gdLst>
                <a:gd name="connsiteX0" fmla="*/ 85915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5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E4691C50-39DD-4FAA-A0C3-43410CB1EF8B}"/>
                </a:ext>
              </a:extLst>
            </p:cNvPr>
            <p:cNvSpPr/>
            <p:nvPr/>
          </p:nvSpPr>
          <p:spPr>
            <a:xfrm>
              <a:off x="2371526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89 w 47625"/>
                <a:gd name="connsiteY3" fmla="*/ 29432 h 28575"/>
                <a:gd name="connsiteX4" fmla="*/ 41338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E9AAC22A-CD32-4729-8612-E424FBF9B901}"/>
                </a:ext>
              </a:extLst>
            </p:cNvPr>
            <p:cNvSpPr/>
            <p:nvPr/>
          </p:nvSpPr>
          <p:spPr>
            <a:xfrm>
              <a:off x="2159689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90 w 47625"/>
                <a:gd name="connsiteY3" fmla="*/ 29432 h 28575"/>
                <a:gd name="connsiteX4" fmla="*/ 41339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8DD239A2-1F95-4D1E-86EE-68B337556B31}"/>
                </a:ext>
              </a:extLst>
            </p:cNvPr>
            <p:cNvSpPr/>
            <p:nvPr/>
          </p:nvSpPr>
          <p:spPr>
            <a:xfrm>
              <a:off x="2092062" y="3009423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6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6 h 276225"/>
                <a:gd name="connsiteX6" fmla="*/ 18288 w 390525"/>
                <a:gd name="connsiteY6" fmla="*/ 276130 h 276225"/>
                <a:gd name="connsiteX7" fmla="*/ 264223 w 390525"/>
                <a:gd name="connsiteY7" fmla="*/ 97155 h 276225"/>
                <a:gd name="connsiteX8" fmla="*/ 275368 w 390525"/>
                <a:gd name="connsiteY8" fmla="*/ 86011 h 276225"/>
                <a:gd name="connsiteX9" fmla="*/ 275844 w 390525"/>
                <a:gd name="connsiteY9" fmla="*/ 86106 h 276225"/>
                <a:gd name="connsiteX10" fmla="*/ 276320 w 390525"/>
                <a:gd name="connsiteY10" fmla="*/ 86011 h 276225"/>
                <a:gd name="connsiteX11" fmla="*/ 309181 w 390525"/>
                <a:gd name="connsiteY11" fmla="*/ 86011 h 276225"/>
                <a:gd name="connsiteX12" fmla="*/ 343090 w 390525"/>
                <a:gd name="connsiteY12" fmla="*/ 117634 h 276225"/>
                <a:gd name="connsiteX13" fmla="*/ 309753 w 390525"/>
                <a:gd name="connsiteY13" fmla="*/ 152876 h 276225"/>
                <a:gd name="connsiteX14" fmla="*/ 286607 w 390525"/>
                <a:gd name="connsiteY14" fmla="*/ 152876 h 276225"/>
                <a:gd name="connsiteX15" fmla="*/ 286607 w 390525"/>
                <a:gd name="connsiteY15" fmla="*/ 186023 h 276225"/>
                <a:gd name="connsiteX16" fmla="*/ 276701 w 390525"/>
                <a:gd name="connsiteY16" fmla="*/ 197358 h 276225"/>
                <a:gd name="connsiteX17" fmla="*/ 264319 w 390525"/>
                <a:gd name="connsiteY17" fmla="*/ 186309 h 276225"/>
                <a:gd name="connsiteX18" fmla="*/ 264319 w 390525"/>
                <a:gd name="connsiteY18" fmla="*/ 97155 h 276225"/>
                <a:gd name="connsiteX19" fmla="*/ 152781 w 390525"/>
                <a:gd name="connsiteY19" fmla="*/ 97441 h 276225"/>
                <a:gd name="connsiteX20" fmla="*/ 162687 w 390525"/>
                <a:gd name="connsiteY20" fmla="*/ 86106 h 276225"/>
                <a:gd name="connsiteX21" fmla="*/ 175069 w 390525"/>
                <a:gd name="connsiteY21" fmla="*/ 97155 h 276225"/>
                <a:gd name="connsiteX22" fmla="*/ 175069 w 390525"/>
                <a:gd name="connsiteY22" fmla="*/ 130588 h 276225"/>
                <a:gd name="connsiteX23" fmla="*/ 219646 w 390525"/>
                <a:gd name="connsiteY23" fmla="*/ 130588 h 276225"/>
                <a:gd name="connsiteX24" fmla="*/ 219646 w 390525"/>
                <a:gd name="connsiteY24" fmla="*/ 97441 h 276225"/>
                <a:gd name="connsiteX25" fmla="*/ 229552 w 390525"/>
                <a:gd name="connsiteY25" fmla="*/ 86106 h 276225"/>
                <a:gd name="connsiteX26" fmla="*/ 241935 w 390525"/>
                <a:gd name="connsiteY26" fmla="*/ 97155 h 276225"/>
                <a:gd name="connsiteX27" fmla="*/ 241935 w 390525"/>
                <a:gd name="connsiteY27" fmla="*/ 186023 h 276225"/>
                <a:gd name="connsiteX28" fmla="*/ 232029 w 390525"/>
                <a:gd name="connsiteY28" fmla="*/ 197358 h 276225"/>
                <a:gd name="connsiteX29" fmla="*/ 219646 w 390525"/>
                <a:gd name="connsiteY29" fmla="*/ 186309 h 276225"/>
                <a:gd name="connsiteX30" fmla="*/ 219646 w 390525"/>
                <a:gd name="connsiteY30" fmla="*/ 152876 h 276225"/>
                <a:gd name="connsiteX31" fmla="*/ 175069 w 390525"/>
                <a:gd name="connsiteY31" fmla="*/ 152876 h 276225"/>
                <a:gd name="connsiteX32" fmla="*/ 175069 w 390525"/>
                <a:gd name="connsiteY32" fmla="*/ 186023 h 276225"/>
                <a:gd name="connsiteX33" fmla="*/ 165163 w 390525"/>
                <a:gd name="connsiteY33" fmla="*/ 197358 h 276225"/>
                <a:gd name="connsiteX34" fmla="*/ 152781 w 390525"/>
                <a:gd name="connsiteY34" fmla="*/ 186309 h 276225"/>
                <a:gd name="connsiteX35" fmla="*/ 152781 w 390525"/>
                <a:gd name="connsiteY35" fmla="*/ 97441 h 276225"/>
                <a:gd name="connsiteX36" fmla="*/ 52483 w 390525"/>
                <a:gd name="connsiteY36" fmla="*/ 97155 h 276225"/>
                <a:gd name="connsiteX37" fmla="*/ 63627 w 390525"/>
                <a:gd name="connsiteY37" fmla="*/ 86011 h 276225"/>
                <a:gd name="connsiteX38" fmla="*/ 64103 w 390525"/>
                <a:gd name="connsiteY38" fmla="*/ 86106 h 276225"/>
                <a:gd name="connsiteX39" fmla="*/ 64579 w 390525"/>
                <a:gd name="connsiteY39" fmla="*/ 86011 h 276225"/>
                <a:gd name="connsiteX40" fmla="*/ 97441 w 390525"/>
                <a:gd name="connsiteY40" fmla="*/ 86011 h 276225"/>
                <a:gd name="connsiteX41" fmla="*/ 131350 w 390525"/>
                <a:gd name="connsiteY41" fmla="*/ 117634 h 276225"/>
                <a:gd name="connsiteX42" fmla="*/ 98012 w 390525"/>
                <a:gd name="connsiteY42" fmla="*/ 152876 h 276225"/>
                <a:gd name="connsiteX43" fmla="*/ 74867 w 390525"/>
                <a:gd name="connsiteY43" fmla="*/ 152876 h 276225"/>
                <a:gd name="connsiteX44" fmla="*/ 74867 w 390525"/>
                <a:gd name="connsiteY44" fmla="*/ 186023 h 276225"/>
                <a:gd name="connsiteX45" fmla="*/ 64960 w 390525"/>
                <a:gd name="connsiteY45" fmla="*/ 197358 h 276225"/>
                <a:gd name="connsiteX46" fmla="*/ 52578 w 390525"/>
                <a:gd name="connsiteY46" fmla="*/ 186309 h 276225"/>
                <a:gd name="connsiteX47" fmla="*/ 52578 w 390525"/>
                <a:gd name="connsiteY47" fmla="*/ 971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30A98E95-9E54-41DD-823E-10B12B3DA70E}"/>
              </a:ext>
            </a:extLst>
          </p:cNvPr>
          <p:cNvGrpSpPr/>
          <p:nvPr/>
        </p:nvGrpSpPr>
        <p:grpSpPr>
          <a:xfrm>
            <a:off x="6797698" y="3579043"/>
            <a:ext cx="390525" cy="373641"/>
            <a:chOff x="6797698" y="3579043"/>
            <a:chExt cx="390525" cy="373641"/>
          </a:xfrm>
          <a:solidFill>
            <a:schemeClr val="bg1"/>
          </a:solidFill>
        </p:grpSpPr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18B77319-7FB4-42D8-B825-F604C470D9B8}"/>
                </a:ext>
              </a:extLst>
            </p:cNvPr>
            <p:cNvSpPr/>
            <p:nvPr/>
          </p:nvSpPr>
          <p:spPr>
            <a:xfrm>
              <a:off x="6928000" y="3579043"/>
              <a:ext cx="133350" cy="66675"/>
            </a:xfrm>
            <a:custGeom>
              <a:avLst/>
              <a:gdLst>
                <a:gd name="connsiteX0" fmla="*/ 67056 w 133350"/>
                <a:gd name="connsiteY0" fmla="*/ 34075 h 66675"/>
                <a:gd name="connsiteX1" fmla="*/ 95441 w 133350"/>
                <a:gd name="connsiteY1" fmla="*/ 62459 h 66675"/>
                <a:gd name="connsiteX2" fmla="*/ 126968 w 133350"/>
                <a:gd name="connsiteY2" fmla="*/ 62459 h 66675"/>
                <a:gd name="connsiteX3" fmla="*/ 75057 w 133350"/>
                <a:gd name="connsiteY3" fmla="*/ 10548 h 66675"/>
                <a:gd name="connsiteX4" fmla="*/ 71533 w 133350"/>
                <a:gd name="connsiteY4" fmla="*/ 8072 h 66675"/>
                <a:gd name="connsiteX5" fmla="*/ 59150 w 133350"/>
                <a:gd name="connsiteY5" fmla="*/ 10453 h 66675"/>
                <a:gd name="connsiteX6" fmla="*/ 7144 w 133350"/>
                <a:gd name="connsiteY6" fmla="*/ 62459 h 66675"/>
                <a:gd name="connsiteX7" fmla="*/ 38671 w 133350"/>
                <a:gd name="connsiteY7" fmla="*/ 62459 h 66675"/>
                <a:gd name="connsiteX8" fmla="*/ 67056 w 133350"/>
                <a:gd name="connsiteY8" fmla="*/ 340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66675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EF4EBAB-8B3E-4174-905C-C31DDA7B4B0C}"/>
                </a:ext>
              </a:extLst>
            </p:cNvPr>
            <p:cNvSpPr/>
            <p:nvPr/>
          </p:nvSpPr>
          <p:spPr>
            <a:xfrm>
              <a:off x="6999056" y="3822793"/>
              <a:ext cx="95250" cy="66675"/>
            </a:xfrm>
            <a:custGeom>
              <a:avLst/>
              <a:gdLst>
                <a:gd name="connsiteX0" fmla="*/ 92583 w 95250"/>
                <a:gd name="connsiteY0" fmla="*/ 50262 h 66675"/>
                <a:gd name="connsiteX1" fmla="*/ 54578 w 95250"/>
                <a:gd name="connsiteY1" fmla="*/ 7399 h 66675"/>
                <a:gd name="connsiteX2" fmla="*/ 7144 w 95250"/>
                <a:gd name="connsiteY2" fmla="*/ 49690 h 66675"/>
                <a:gd name="connsiteX3" fmla="*/ 7144 w 95250"/>
                <a:gd name="connsiteY3" fmla="*/ 68359 h 66675"/>
                <a:gd name="connsiteX4" fmla="*/ 92583 w 95250"/>
                <a:gd name="connsiteY4" fmla="*/ 68359 h 66675"/>
                <a:gd name="connsiteX5" fmla="*/ 92583 w 95250"/>
                <a:gd name="connsiteY5" fmla="*/ 502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B9113F4E-E3EA-4FAB-9216-989BCF8521F3}"/>
                </a:ext>
              </a:extLst>
            </p:cNvPr>
            <p:cNvSpPr/>
            <p:nvPr/>
          </p:nvSpPr>
          <p:spPr>
            <a:xfrm>
              <a:off x="7022964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2 w 47625"/>
                <a:gd name="connsiteY1" fmla="*/ 7144 h 47625"/>
                <a:gd name="connsiteX2" fmla="*/ 7144 w 47625"/>
                <a:gd name="connsiteY2" fmla="*/ 25813 h 47625"/>
                <a:gd name="connsiteX3" fmla="*/ 25812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786098A7-812B-415A-9ABD-271E80A385D2}"/>
                </a:ext>
              </a:extLst>
            </p:cNvPr>
            <p:cNvSpPr/>
            <p:nvPr/>
          </p:nvSpPr>
          <p:spPr>
            <a:xfrm>
              <a:off x="6891233" y="3822763"/>
              <a:ext cx="95250" cy="66675"/>
            </a:xfrm>
            <a:custGeom>
              <a:avLst/>
              <a:gdLst>
                <a:gd name="connsiteX0" fmla="*/ 49911 w 95250"/>
                <a:gd name="connsiteY0" fmla="*/ 7144 h 66675"/>
                <a:gd name="connsiteX1" fmla="*/ 7144 w 95250"/>
                <a:gd name="connsiteY1" fmla="*/ 49721 h 66675"/>
                <a:gd name="connsiteX2" fmla="*/ 7144 w 95250"/>
                <a:gd name="connsiteY2" fmla="*/ 68389 h 66675"/>
                <a:gd name="connsiteX3" fmla="*/ 92583 w 95250"/>
                <a:gd name="connsiteY3" fmla="*/ 68389 h 66675"/>
                <a:gd name="connsiteX4" fmla="*/ 92583 w 95250"/>
                <a:gd name="connsiteY4" fmla="*/ 49721 h 66675"/>
                <a:gd name="connsiteX5" fmla="*/ 49911 w 9525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F2A459FF-DCC1-46BA-8B39-A18CD7FC7012}"/>
                </a:ext>
              </a:extLst>
            </p:cNvPr>
            <p:cNvSpPr/>
            <p:nvPr/>
          </p:nvSpPr>
          <p:spPr>
            <a:xfrm>
              <a:off x="6915522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B51CC943-F8B5-4DB5-B568-3B506CA2D754}"/>
                </a:ext>
              </a:extLst>
            </p:cNvPr>
            <p:cNvSpPr/>
            <p:nvPr/>
          </p:nvSpPr>
          <p:spPr>
            <a:xfrm>
              <a:off x="6797698" y="3657409"/>
              <a:ext cx="390525" cy="295275"/>
            </a:xfrm>
            <a:custGeom>
              <a:avLst/>
              <a:gdLst>
                <a:gd name="connsiteX0" fmla="*/ 340614 w 390525"/>
                <a:gd name="connsiteY0" fmla="*/ 7144 h 295275"/>
                <a:gd name="connsiteX1" fmla="*/ 54102 w 390525"/>
                <a:gd name="connsiteY1" fmla="*/ 7144 h 295275"/>
                <a:gd name="connsiteX2" fmla="*/ 7144 w 390525"/>
                <a:gd name="connsiteY2" fmla="*/ 54007 h 295275"/>
                <a:gd name="connsiteX3" fmla="*/ 7144 w 390525"/>
                <a:gd name="connsiteY3" fmla="*/ 244792 h 295275"/>
                <a:gd name="connsiteX4" fmla="*/ 54102 w 390525"/>
                <a:gd name="connsiteY4" fmla="*/ 291655 h 295275"/>
                <a:gd name="connsiteX5" fmla="*/ 340614 w 390525"/>
                <a:gd name="connsiteY5" fmla="*/ 291655 h 295275"/>
                <a:gd name="connsiteX6" fmla="*/ 387572 w 390525"/>
                <a:gd name="connsiteY6" fmla="*/ 244792 h 295275"/>
                <a:gd name="connsiteX7" fmla="*/ 387572 w 390525"/>
                <a:gd name="connsiteY7" fmla="*/ 54007 h 295275"/>
                <a:gd name="connsiteX8" fmla="*/ 340614 w 390525"/>
                <a:gd name="connsiteY8" fmla="*/ 7144 h 295275"/>
                <a:gd name="connsiteX9" fmla="*/ 340709 w 390525"/>
                <a:gd name="connsiteY9" fmla="*/ 256032 h 295275"/>
                <a:gd name="connsiteX10" fmla="*/ 53912 w 390525"/>
                <a:gd name="connsiteY10" fmla="*/ 256032 h 295275"/>
                <a:gd name="connsiteX11" fmla="*/ 42767 w 390525"/>
                <a:gd name="connsiteY11" fmla="*/ 244888 h 295275"/>
                <a:gd name="connsiteX12" fmla="*/ 42767 w 390525"/>
                <a:gd name="connsiteY12" fmla="*/ 53912 h 295275"/>
                <a:gd name="connsiteX13" fmla="*/ 53912 w 390525"/>
                <a:gd name="connsiteY13" fmla="*/ 42767 h 295275"/>
                <a:gd name="connsiteX14" fmla="*/ 340709 w 390525"/>
                <a:gd name="connsiteY14" fmla="*/ 42767 h 295275"/>
                <a:gd name="connsiteX15" fmla="*/ 351854 w 390525"/>
                <a:gd name="connsiteY15" fmla="*/ 53912 h 295275"/>
                <a:gd name="connsiteX16" fmla="*/ 351854 w 390525"/>
                <a:gd name="connsiteY16" fmla="*/ 244888 h 295275"/>
                <a:gd name="connsiteX17" fmla="*/ 340709 w 390525"/>
                <a:gd name="connsiteY17" fmla="*/ 256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C98522BC-410E-4D18-90EA-418E73384953}"/>
                </a:ext>
              </a:extLst>
            </p:cNvPr>
            <p:cNvSpPr/>
            <p:nvPr/>
          </p:nvSpPr>
          <p:spPr>
            <a:xfrm>
              <a:off x="6855419" y="3715321"/>
              <a:ext cx="276225" cy="180975"/>
            </a:xfrm>
            <a:custGeom>
              <a:avLst/>
              <a:gdLst>
                <a:gd name="connsiteX0" fmla="*/ 7334 w 276225"/>
                <a:gd name="connsiteY0" fmla="*/ 175831 h 180975"/>
                <a:gd name="connsiteX1" fmla="*/ 20670 w 276225"/>
                <a:gd name="connsiteY1" fmla="*/ 175831 h 180975"/>
                <a:gd name="connsiteX2" fmla="*/ 20670 w 276225"/>
                <a:gd name="connsiteY2" fmla="*/ 157163 h 180975"/>
                <a:gd name="connsiteX3" fmla="*/ 54388 w 276225"/>
                <a:gd name="connsiteY3" fmla="*/ 100298 h 180975"/>
                <a:gd name="connsiteX4" fmla="*/ 44482 w 276225"/>
                <a:gd name="connsiteY4" fmla="*/ 73628 h 180975"/>
                <a:gd name="connsiteX5" fmla="*/ 88773 w 276225"/>
                <a:gd name="connsiteY5" fmla="*/ 32766 h 180975"/>
                <a:gd name="connsiteX6" fmla="*/ 126111 w 276225"/>
                <a:gd name="connsiteY6" fmla="*/ 68485 h 180975"/>
                <a:gd name="connsiteX7" fmla="*/ 116586 w 276225"/>
                <a:gd name="connsiteY7" fmla="*/ 100298 h 180975"/>
                <a:gd name="connsiteX8" fmla="*/ 139160 w 276225"/>
                <a:gd name="connsiteY8" fmla="*/ 120872 h 180975"/>
                <a:gd name="connsiteX9" fmla="*/ 161735 w 276225"/>
                <a:gd name="connsiteY9" fmla="*/ 100298 h 180975"/>
                <a:gd name="connsiteX10" fmla="*/ 152210 w 276225"/>
                <a:gd name="connsiteY10" fmla="*/ 68485 h 180975"/>
                <a:gd name="connsiteX11" fmla="*/ 189548 w 276225"/>
                <a:gd name="connsiteY11" fmla="*/ 32766 h 180975"/>
                <a:gd name="connsiteX12" fmla="*/ 233744 w 276225"/>
                <a:gd name="connsiteY12" fmla="*/ 73628 h 180975"/>
                <a:gd name="connsiteX13" fmla="*/ 223838 w 276225"/>
                <a:gd name="connsiteY13" fmla="*/ 100298 h 180975"/>
                <a:gd name="connsiteX14" fmla="*/ 257556 w 276225"/>
                <a:gd name="connsiteY14" fmla="*/ 157163 h 180975"/>
                <a:gd name="connsiteX15" fmla="*/ 257556 w 276225"/>
                <a:gd name="connsiteY15" fmla="*/ 175831 h 180975"/>
                <a:gd name="connsiteX16" fmla="*/ 271653 w 276225"/>
                <a:gd name="connsiteY16" fmla="*/ 175831 h 180975"/>
                <a:gd name="connsiteX17" fmla="*/ 271653 w 276225"/>
                <a:gd name="connsiteY17" fmla="*/ 7144 h 180975"/>
                <a:gd name="connsiteX18" fmla="*/ 7144 w 276225"/>
                <a:gd name="connsiteY18" fmla="*/ 7144 h 180975"/>
                <a:gd name="connsiteX19" fmla="*/ 7144 w 276225"/>
                <a:gd name="connsiteY19" fmla="*/ 17583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18097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E33B5707-A53B-4416-A945-33F049B0E6E6}"/>
              </a:ext>
            </a:extLst>
          </p:cNvPr>
          <p:cNvGrpSpPr/>
          <p:nvPr/>
        </p:nvGrpSpPr>
        <p:grpSpPr>
          <a:xfrm>
            <a:off x="7463400" y="3566350"/>
            <a:ext cx="390525" cy="390525"/>
            <a:chOff x="7463400" y="3566350"/>
            <a:chExt cx="390525" cy="390525"/>
          </a:xfrm>
          <a:solidFill>
            <a:schemeClr val="bg1"/>
          </a:solidFill>
        </p:grpSpPr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7D3C231F-C0A4-4450-903C-497CBC2FEAF3}"/>
                </a:ext>
              </a:extLst>
            </p:cNvPr>
            <p:cNvSpPr/>
            <p:nvPr/>
          </p:nvSpPr>
          <p:spPr>
            <a:xfrm>
              <a:off x="7581320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CE85DB0B-DD4C-4682-8DBF-7B3A08D9E06E}"/>
                </a:ext>
              </a:extLst>
            </p:cNvPr>
            <p:cNvSpPr/>
            <p:nvPr/>
          </p:nvSpPr>
          <p:spPr>
            <a:xfrm>
              <a:off x="7664759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3A97EDEE-B3B6-4A6C-A3B9-661AED663A26}"/>
                </a:ext>
              </a:extLst>
            </p:cNvPr>
            <p:cNvSpPr/>
            <p:nvPr/>
          </p:nvSpPr>
          <p:spPr>
            <a:xfrm>
              <a:off x="7557031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92896FB8-761A-4DB7-A3D9-BF9A3F987E4D}"/>
                </a:ext>
              </a:extLst>
            </p:cNvPr>
            <p:cNvSpPr/>
            <p:nvPr/>
          </p:nvSpPr>
          <p:spPr>
            <a:xfrm>
              <a:off x="7463400" y="3566350"/>
              <a:ext cx="390525" cy="390525"/>
            </a:xfrm>
            <a:custGeom>
              <a:avLst/>
              <a:gdLst>
                <a:gd name="connsiteX0" fmla="*/ 340614 w 390525"/>
                <a:gd name="connsiteY0" fmla="*/ 7144 h 390525"/>
                <a:gd name="connsiteX1" fmla="*/ 54102 w 390525"/>
                <a:gd name="connsiteY1" fmla="*/ 7144 h 390525"/>
                <a:gd name="connsiteX2" fmla="*/ 7144 w 390525"/>
                <a:gd name="connsiteY2" fmla="*/ 54102 h 390525"/>
                <a:gd name="connsiteX3" fmla="*/ 7144 w 390525"/>
                <a:gd name="connsiteY3" fmla="*/ 340614 h 390525"/>
                <a:gd name="connsiteX4" fmla="*/ 54102 w 390525"/>
                <a:gd name="connsiteY4" fmla="*/ 387572 h 390525"/>
                <a:gd name="connsiteX5" fmla="*/ 340614 w 390525"/>
                <a:gd name="connsiteY5" fmla="*/ 387572 h 390525"/>
                <a:gd name="connsiteX6" fmla="*/ 387572 w 390525"/>
                <a:gd name="connsiteY6" fmla="*/ 340614 h 390525"/>
                <a:gd name="connsiteX7" fmla="*/ 387572 w 390525"/>
                <a:gd name="connsiteY7" fmla="*/ 54102 h 390525"/>
                <a:gd name="connsiteX8" fmla="*/ 340614 w 390525"/>
                <a:gd name="connsiteY8" fmla="*/ 7144 h 390525"/>
                <a:gd name="connsiteX9" fmla="*/ 340804 w 390525"/>
                <a:gd name="connsiteY9" fmla="*/ 303562 h 390525"/>
                <a:gd name="connsiteX10" fmla="*/ 54007 w 390525"/>
                <a:gd name="connsiteY10" fmla="*/ 303562 h 390525"/>
                <a:gd name="connsiteX11" fmla="*/ 42863 w 390525"/>
                <a:gd name="connsiteY11" fmla="*/ 292417 h 390525"/>
                <a:gd name="connsiteX12" fmla="*/ 42863 w 390525"/>
                <a:gd name="connsiteY12" fmla="*/ 53911 h 390525"/>
                <a:gd name="connsiteX13" fmla="*/ 54007 w 390525"/>
                <a:gd name="connsiteY13" fmla="*/ 42767 h 390525"/>
                <a:gd name="connsiteX14" fmla="*/ 340804 w 390525"/>
                <a:gd name="connsiteY14" fmla="*/ 42767 h 390525"/>
                <a:gd name="connsiteX15" fmla="*/ 351949 w 390525"/>
                <a:gd name="connsiteY15" fmla="*/ 53911 h 390525"/>
                <a:gd name="connsiteX16" fmla="*/ 351949 w 390525"/>
                <a:gd name="connsiteY16" fmla="*/ 292417 h 390525"/>
                <a:gd name="connsiteX17" fmla="*/ 340804 w 390525"/>
                <a:gd name="connsiteY17" fmla="*/ 3035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77A8DEFF-3217-48C2-91FB-296AD98AB968}"/>
                </a:ext>
              </a:extLst>
            </p:cNvPr>
            <p:cNvSpPr/>
            <p:nvPr/>
          </p:nvSpPr>
          <p:spPr>
            <a:xfrm>
              <a:off x="7521217" y="3624262"/>
              <a:ext cx="276225" cy="228600"/>
            </a:xfrm>
            <a:custGeom>
              <a:avLst/>
              <a:gdLst>
                <a:gd name="connsiteX0" fmla="*/ 7334 w 276225"/>
                <a:gd name="connsiteY0" fmla="*/ 223361 h 228600"/>
                <a:gd name="connsiteX1" fmla="*/ 21431 w 276225"/>
                <a:gd name="connsiteY1" fmla="*/ 223361 h 228600"/>
                <a:gd name="connsiteX2" fmla="*/ 21431 w 276225"/>
                <a:gd name="connsiteY2" fmla="*/ 168878 h 228600"/>
                <a:gd name="connsiteX3" fmla="*/ 55150 w 276225"/>
                <a:gd name="connsiteY3" fmla="*/ 112014 h 228600"/>
                <a:gd name="connsiteX4" fmla="*/ 45244 w 276225"/>
                <a:gd name="connsiteY4" fmla="*/ 85344 h 228600"/>
                <a:gd name="connsiteX5" fmla="*/ 89535 w 276225"/>
                <a:gd name="connsiteY5" fmla="*/ 44482 h 228600"/>
                <a:gd name="connsiteX6" fmla="*/ 126873 w 276225"/>
                <a:gd name="connsiteY6" fmla="*/ 80201 h 228600"/>
                <a:gd name="connsiteX7" fmla="*/ 117348 w 276225"/>
                <a:gd name="connsiteY7" fmla="*/ 112014 h 228600"/>
                <a:gd name="connsiteX8" fmla="*/ 139922 w 276225"/>
                <a:gd name="connsiteY8" fmla="*/ 132588 h 228600"/>
                <a:gd name="connsiteX9" fmla="*/ 162496 w 276225"/>
                <a:gd name="connsiteY9" fmla="*/ 112014 h 228600"/>
                <a:gd name="connsiteX10" fmla="*/ 152591 w 276225"/>
                <a:gd name="connsiteY10" fmla="*/ 85344 h 228600"/>
                <a:gd name="connsiteX11" fmla="*/ 193548 w 276225"/>
                <a:gd name="connsiteY11" fmla="*/ 44387 h 228600"/>
                <a:gd name="connsiteX12" fmla="*/ 234505 w 276225"/>
                <a:gd name="connsiteY12" fmla="*/ 85344 h 228600"/>
                <a:gd name="connsiteX13" fmla="*/ 224600 w 276225"/>
                <a:gd name="connsiteY13" fmla="*/ 112014 h 228600"/>
                <a:gd name="connsiteX14" fmla="*/ 258318 w 276225"/>
                <a:gd name="connsiteY14" fmla="*/ 168878 h 228600"/>
                <a:gd name="connsiteX15" fmla="*/ 258318 w 276225"/>
                <a:gd name="connsiteY15" fmla="*/ 223361 h 228600"/>
                <a:gd name="connsiteX16" fmla="*/ 271653 w 276225"/>
                <a:gd name="connsiteY16" fmla="*/ 223361 h 228600"/>
                <a:gd name="connsiteX17" fmla="*/ 271653 w 276225"/>
                <a:gd name="connsiteY17" fmla="*/ 7144 h 228600"/>
                <a:gd name="connsiteX18" fmla="*/ 7144 w 276225"/>
                <a:gd name="connsiteY18" fmla="*/ 7144 h 228600"/>
                <a:gd name="connsiteX19" fmla="*/ 7144 w 276225"/>
                <a:gd name="connsiteY19" fmla="*/ 2233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228600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54740FDB-4D4D-4CEC-B657-99206B2FE92E}"/>
                </a:ext>
              </a:extLst>
            </p:cNvPr>
            <p:cNvSpPr/>
            <p:nvPr/>
          </p:nvSpPr>
          <p:spPr>
            <a:xfrm>
              <a:off x="7688761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D1CA6021-0E73-4CF8-8628-B2D496130C92}"/>
              </a:ext>
            </a:extLst>
          </p:cNvPr>
          <p:cNvGrpSpPr/>
          <p:nvPr/>
        </p:nvGrpSpPr>
        <p:grpSpPr>
          <a:xfrm>
            <a:off x="1474080" y="3565969"/>
            <a:ext cx="276225" cy="390525"/>
            <a:chOff x="1474080" y="3565969"/>
            <a:chExt cx="276225" cy="390525"/>
          </a:xfrm>
          <a:solidFill>
            <a:schemeClr val="bg1"/>
          </a:solidFill>
        </p:grpSpPr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44000DDA-352B-4C2B-82CC-760EF4B3A74A}"/>
                </a:ext>
              </a:extLst>
            </p:cNvPr>
            <p:cNvSpPr/>
            <p:nvPr/>
          </p:nvSpPr>
          <p:spPr>
            <a:xfrm>
              <a:off x="1563234" y="3655123"/>
              <a:ext cx="95250" cy="95250"/>
            </a:xfrm>
            <a:custGeom>
              <a:avLst/>
              <a:gdLst>
                <a:gd name="connsiteX0" fmla="*/ 51721 w 95250"/>
                <a:gd name="connsiteY0" fmla="*/ 7144 h 95250"/>
                <a:gd name="connsiteX1" fmla="*/ 7144 w 95250"/>
                <a:gd name="connsiteY1" fmla="*/ 51721 h 95250"/>
                <a:gd name="connsiteX2" fmla="*/ 51721 w 95250"/>
                <a:gd name="connsiteY2" fmla="*/ 96298 h 95250"/>
                <a:gd name="connsiteX3" fmla="*/ 96298 w 95250"/>
                <a:gd name="connsiteY3" fmla="*/ 51721 h 95250"/>
                <a:gd name="connsiteX4" fmla="*/ 51721 w 95250"/>
                <a:gd name="connsiteY4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0F2D0367-D237-46D4-B1B0-4B0707C985ED}"/>
                </a:ext>
              </a:extLst>
            </p:cNvPr>
            <p:cNvSpPr/>
            <p:nvPr/>
          </p:nvSpPr>
          <p:spPr>
            <a:xfrm>
              <a:off x="1474080" y="3565969"/>
              <a:ext cx="276225" cy="390525"/>
            </a:xfrm>
            <a:custGeom>
              <a:avLst/>
              <a:gdLst>
                <a:gd name="connsiteX0" fmla="*/ 140875 w 276225"/>
                <a:gd name="connsiteY0" fmla="*/ 7144 h 390525"/>
                <a:gd name="connsiteX1" fmla="*/ 7144 w 276225"/>
                <a:gd name="connsiteY1" fmla="*/ 140875 h 390525"/>
                <a:gd name="connsiteX2" fmla="*/ 27051 w 276225"/>
                <a:gd name="connsiteY2" fmla="*/ 211169 h 390525"/>
                <a:gd name="connsiteX3" fmla="*/ 133255 w 276225"/>
                <a:gd name="connsiteY3" fmla="*/ 382238 h 390525"/>
                <a:gd name="connsiteX4" fmla="*/ 152305 w 276225"/>
                <a:gd name="connsiteY4" fmla="*/ 382048 h 390525"/>
                <a:gd name="connsiteX5" fmla="*/ 255746 w 276225"/>
                <a:gd name="connsiteY5" fmla="*/ 209359 h 390525"/>
                <a:gd name="connsiteX6" fmla="*/ 274606 w 276225"/>
                <a:gd name="connsiteY6" fmla="*/ 140875 h 390525"/>
                <a:gd name="connsiteX7" fmla="*/ 140875 w 276225"/>
                <a:gd name="connsiteY7" fmla="*/ 7144 h 390525"/>
                <a:gd name="connsiteX8" fmla="*/ 140875 w 276225"/>
                <a:gd name="connsiteY8" fmla="*/ 207836 h 390525"/>
                <a:gd name="connsiteX9" fmla="*/ 73819 w 276225"/>
                <a:gd name="connsiteY9" fmla="*/ 140779 h 390525"/>
                <a:gd name="connsiteX10" fmla="*/ 140875 w 276225"/>
                <a:gd name="connsiteY10" fmla="*/ 73723 h 390525"/>
                <a:gd name="connsiteX11" fmla="*/ 207931 w 276225"/>
                <a:gd name="connsiteY11" fmla="*/ 140779 h 390525"/>
                <a:gd name="connsiteX12" fmla="*/ 140875 w 276225"/>
                <a:gd name="connsiteY12" fmla="*/ 20783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3905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746A078D-1805-44E5-9742-CD856C147922}"/>
              </a:ext>
            </a:extLst>
          </p:cNvPr>
          <p:cNvGrpSpPr/>
          <p:nvPr/>
        </p:nvGrpSpPr>
        <p:grpSpPr>
          <a:xfrm>
            <a:off x="2788170" y="3568160"/>
            <a:ext cx="342900" cy="390525"/>
            <a:chOff x="2788170" y="3568160"/>
            <a:chExt cx="342900" cy="390525"/>
          </a:xfrm>
          <a:solidFill>
            <a:schemeClr val="bg1"/>
          </a:solidFill>
        </p:grpSpPr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61D7464C-95AA-4B2C-BA98-FA21F732B757}"/>
                </a:ext>
              </a:extLst>
            </p:cNvPr>
            <p:cNvSpPr/>
            <p:nvPr/>
          </p:nvSpPr>
          <p:spPr>
            <a:xfrm>
              <a:off x="2944168" y="3680078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3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64484376-E918-4D5F-859F-BE352DF5D678}"/>
                </a:ext>
              </a:extLst>
            </p:cNvPr>
            <p:cNvSpPr/>
            <p:nvPr/>
          </p:nvSpPr>
          <p:spPr>
            <a:xfrm>
              <a:off x="2921594" y="3746893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43866 h 57150"/>
                <a:gd name="connsiteX2" fmla="*/ 40576 w 76200"/>
                <a:gd name="connsiteY2" fmla="*/ 51676 h 57150"/>
                <a:gd name="connsiteX3" fmla="*/ 74009 w 76200"/>
                <a:gd name="connsiteY3" fmla="*/ 43866 h 57150"/>
                <a:gd name="connsiteX4" fmla="*/ 74009 w 76200"/>
                <a:gd name="connsiteY4" fmla="*/ 40532 h 57150"/>
                <a:gd name="connsiteX5" fmla="*/ 38767 w 76200"/>
                <a:gd name="connsiteY5" fmla="*/ 7194 h 57150"/>
                <a:gd name="connsiteX6" fmla="*/ 7144 w 76200"/>
                <a:gd name="connsiteY6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0CE7C17A-B9E7-4933-B94F-90985014CD64}"/>
                </a:ext>
              </a:extLst>
            </p:cNvPr>
            <p:cNvSpPr/>
            <p:nvPr/>
          </p:nvSpPr>
          <p:spPr>
            <a:xfrm>
              <a:off x="2877303" y="3635501"/>
              <a:ext cx="161925" cy="142875"/>
            </a:xfrm>
            <a:custGeom>
              <a:avLst/>
              <a:gdLst>
                <a:gd name="connsiteX0" fmla="*/ 163163 w 161925"/>
                <a:gd name="connsiteY0" fmla="*/ 85154 h 142875"/>
                <a:gd name="connsiteX1" fmla="*/ 85153 w 161925"/>
                <a:gd name="connsiteY1" fmla="*/ 7144 h 142875"/>
                <a:gd name="connsiteX2" fmla="*/ 7144 w 161925"/>
                <a:gd name="connsiteY2" fmla="*/ 85154 h 142875"/>
                <a:gd name="connsiteX3" fmla="*/ 30575 w 161925"/>
                <a:gd name="connsiteY3" fmla="*/ 140779 h 142875"/>
                <a:gd name="connsiteX4" fmla="*/ 85153 w 161925"/>
                <a:gd name="connsiteY4" fmla="*/ 96298 h 142875"/>
                <a:gd name="connsiteX5" fmla="*/ 51721 w 161925"/>
                <a:gd name="connsiteY5" fmla="*/ 62865 h 142875"/>
                <a:gd name="connsiteX6" fmla="*/ 85153 w 161925"/>
                <a:gd name="connsiteY6" fmla="*/ 29432 h 142875"/>
                <a:gd name="connsiteX7" fmla="*/ 118586 w 161925"/>
                <a:gd name="connsiteY7" fmla="*/ 62865 h 142875"/>
                <a:gd name="connsiteX8" fmla="*/ 85153 w 161925"/>
                <a:gd name="connsiteY8" fmla="*/ 96298 h 142875"/>
                <a:gd name="connsiteX9" fmla="*/ 139732 w 161925"/>
                <a:gd name="connsiteY9" fmla="*/ 140779 h 142875"/>
                <a:gd name="connsiteX10" fmla="*/ 163163 w 161925"/>
                <a:gd name="connsiteY10" fmla="*/ 851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14287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34CBA4B3-725A-468F-9823-1DC03584C606}"/>
                </a:ext>
              </a:extLst>
            </p:cNvPr>
            <p:cNvSpPr/>
            <p:nvPr/>
          </p:nvSpPr>
          <p:spPr>
            <a:xfrm>
              <a:off x="2788170" y="3568160"/>
              <a:ext cx="342900" cy="390525"/>
            </a:xfrm>
            <a:custGeom>
              <a:avLst/>
              <a:gdLst>
                <a:gd name="connsiteX0" fmla="*/ 330020 w 342900"/>
                <a:gd name="connsiteY0" fmla="*/ 365284 h 390525"/>
                <a:gd name="connsiteX1" fmla="*/ 200194 w 342900"/>
                <a:gd name="connsiteY1" fmla="*/ 365284 h 390525"/>
                <a:gd name="connsiteX2" fmla="*/ 319161 w 342900"/>
                <a:gd name="connsiteY2" fmla="*/ 152781 h 390525"/>
                <a:gd name="connsiteX3" fmla="*/ 174286 w 342900"/>
                <a:gd name="connsiteY3" fmla="*/ 7144 h 390525"/>
                <a:gd name="connsiteX4" fmla="*/ 29411 w 342900"/>
                <a:gd name="connsiteY4" fmla="*/ 152781 h 390525"/>
                <a:gd name="connsiteX5" fmla="*/ 148378 w 342900"/>
                <a:gd name="connsiteY5" fmla="*/ 365284 h 390525"/>
                <a:gd name="connsiteX6" fmla="*/ 18552 w 342900"/>
                <a:gd name="connsiteY6" fmla="*/ 365284 h 390525"/>
                <a:gd name="connsiteX7" fmla="*/ 7218 w 342900"/>
                <a:gd name="connsiteY7" fmla="*/ 375190 h 390525"/>
                <a:gd name="connsiteX8" fmla="*/ 18267 w 342900"/>
                <a:gd name="connsiteY8" fmla="*/ 387572 h 390525"/>
                <a:gd name="connsiteX9" fmla="*/ 330306 w 342900"/>
                <a:gd name="connsiteY9" fmla="*/ 387572 h 390525"/>
                <a:gd name="connsiteX10" fmla="*/ 341355 w 342900"/>
                <a:gd name="connsiteY10" fmla="*/ 375190 h 390525"/>
                <a:gd name="connsiteX11" fmla="*/ 330020 w 342900"/>
                <a:gd name="connsiteY11" fmla="*/ 365284 h 390525"/>
                <a:gd name="connsiteX12" fmla="*/ 73988 w 342900"/>
                <a:gd name="connsiteY12" fmla="*/ 152495 h 390525"/>
                <a:gd name="connsiteX13" fmla="*/ 174286 w 342900"/>
                <a:gd name="connsiteY13" fmla="*/ 52197 h 390525"/>
                <a:gd name="connsiteX14" fmla="*/ 274584 w 342900"/>
                <a:gd name="connsiteY14" fmla="*/ 152495 h 390525"/>
                <a:gd name="connsiteX15" fmla="*/ 174286 w 342900"/>
                <a:gd name="connsiteY15" fmla="*/ 252794 h 390525"/>
                <a:gd name="connsiteX16" fmla="*/ 73988 w 342900"/>
                <a:gd name="connsiteY16" fmla="*/ 15249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90525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B9AFB125-F9FA-4F0B-B65A-927F5E983876}"/>
              </a:ext>
            </a:extLst>
          </p:cNvPr>
          <p:cNvGrpSpPr/>
          <p:nvPr/>
        </p:nvGrpSpPr>
        <p:grpSpPr>
          <a:xfrm>
            <a:off x="8141675" y="3566350"/>
            <a:ext cx="394621" cy="394240"/>
            <a:chOff x="8141675" y="3566350"/>
            <a:chExt cx="394621" cy="394240"/>
          </a:xfrm>
          <a:solidFill>
            <a:schemeClr val="bg1"/>
          </a:solidFill>
        </p:grpSpPr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8022A763-0E70-4040-99B8-6DF205F2D70B}"/>
                </a:ext>
              </a:extLst>
            </p:cNvPr>
            <p:cNvSpPr/>
            <p:nvPr/>
          </p:nvSpPr>
          <p:spPr>
            <a:xfrm>
              <a:off x="8141866" y="3566350"/>
              <a:ext cx="228600" cy="190500"/>
            </a:xfrm>
            <a:custGeom>
              <a:avLst/>
              <a:gdLst>
                <a:gd name="connsiteX0" fmla="*/ 18288 w 228600"/>
                <a:gd name="connsiteY0" fmla="*/ 186309 h 190500"/>
                <a:gd name="connsiteX1" fmla="*/ 67723 w 228600"/>
                <a:gd name="connsiteY1" fmla="*/ 186309 h 190500"/>
                <a:gd name="connsiteX2" fmla="*/ 78391 w 228600"/>
                <a:gd name="connsiteY2" fmla="*/ 177927 h 190500"/>
                <a:gd name="connsiteX3" fmla="*/ 113824 w 228600"/>
                <a:gd name="connsiteY3" fmla="*/ 150495 h 190500"/>
                <a:gd name="connsiteX4" fmla="*/ 149257 w 228600"/>
                <a:gd name="connsiteY4" fmla="*/ 177927 h 190500"/>
                <a:gd name="connsiteX5" fmla="*/ 159925 w 228600"/>
                <a:gd name="connsiteY5" fmla="*/ 186309 h 190500"/>
                <a:gd name="connsiteX6" fmla="*/ 175070 w 228600"/>
                <a:gd name="connsiteY6" fmla="*/ 186309 h 190500"/>
                <a:gd name="connsiteX7" fmla="*/ 186214 w 228600"/>
                <a:gd name="connsiteY7" fmla="*/ 175165 h 190500"/>
                <a:gd name="connsiteX8" fmla="*/ 186214 w 228600"/>
                <a:gd name="connsiteY8" fmla="*/ 137255 h 190500"/>
                <a:gd name="connsiteX9" fmla="*/ 197358 w 228600"/>
                <a:gd name="connsiteY9" fmla="*/ 126111 h 190500"/>
                <a:gd name="connsiteX10" fmla="*/ 209074 w 228600"/>
                <a:gd name="connsiteY10" fmla="*/ 126111 h 190500"/>
                <a:gd name="connsiteX11" fmla="*/ 221742 w 228600"/>
                <a:gd name="connsiteY11" fmla="*/ 113442 h 190500"/>
                <a:gd name="connsiteX12" fmla="*/ 209074 w 228600"/>
                <a:gd name="connsiteY12" fmla="*/ 100774 h 190500"/>
                <a:gd name="connsiteX13" fmla="*/ 197358 w 228600"/>
                <a:gd name="connsiteY13" fmla="*/ 100774 h 190500"/>
                <a:gd name="connsiteX14" fmla="*/ 186214 w 228600"/>
                <a:gd name="connsiteY14" fmla="*/ 89630 h 190500"/>
                <a:gd name="connsiteX15" fmla="*/ 186214 w 228600"/>
                <a:gd name="connsiteY15" fmla="*/ 18288 h 190500"/>
                <a:gd name="connsiteX16" fmla="*/ 175070 w 228600"/>
                <a:gd name="connsiteY16" fmla="*/ 7144 h 190500"/>
                <a:gd name="connsiteX17" fmla="*/ 54102 w 228600"/>
                <a:gd name="connsiteY17" fmla="*/ 7144 h 190500"/>
                <a:gd name="connsiteX18" fmla="*/ 7144 w 228600"/>
                <a:gd name="connsiteY18" fmla="*/ 54102 h 190500"/>
                <a:gd name="connsiteX19" fmla="*/ 7144 w 228600"/>
                <a:gd name="connsiteY19" fmla="*/ 175069 h 190500"/>
                <a:gd name="connsiteX20" fmla="*/ 18288 w 228600"/>
                <a:gd name="connsiteY20" fmla="*/ 186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C290F45B-96B3-4C1A-BBEC-19F888536BDB}"/>
                </a:ext>
              </a:extLst>
            </p:cNvPr>
            <p:cNvSpPr/>
            <p:nvPr/>
          </p:nvSpPr>
          <p:spPr>
            <a:xfrm>
              <a:off x="8343129" y="3566445"/>
              <a:ext cx="190500" cy="228600"/>
            </a:xfrm>
            <a:custGeom>
              <a:avLst/>
              <a:gdLst>
                <a:gd name="connsiteX0" fmla="*/ 139255 w 190500"/>
                <a:gd name="connsiteY0" fmla="*/ 7144 h 228600"/>
                <a:gd name="connsiteX1" fmla="*/ 18288 w 190500"/>
                <a:gd name="connsiteY1" fmla="*/ 7144 h 228600"/>
                <a:gd name="connsiteX2" fmla="*/ 7144 w 190500"/>
                <a:gd name="connsiteY2" fmla="*/ 18288 h 228600"/>
                <a:gd name="connsiteX3" fmla="*/ 7144 w 190500"/>
                <a:gd name="connsiteY3" fmla="*/ 67723 h 228600"/>
                <a:gd name="connsiteX4" fmla="*/ 15526 w 190500"/>
                <a:gd name="connsiteY4" fmla="*/ 78391 h 228600"/>
                <a:gd name="connsiteX5" fmla="*/ 42958 w 190500"/>
                <a:gd name="connsiteY5" fmla="*/ 113824 h 228600"/>
                <a:gd name="connsiteX6" fmla="*/ 15526 w 190500"/>
                <a:gd name="connsiteY6" fmla="*/ 149257 h 228600"/>
                <a:gd name="connsiteX7" fmla="*/ 7144 w 190500"/>
                <a:gd name="connsiteY7" fmla="*/ 159925 h 228600"/>
                <a:gd name="connsiteX8" fmla="*/ 7144 w 190500"/>
                <a:gd name="connsiteY8" fmla="*/ 175070 h 228600"/>
                <a:gd name="connsiteX9" fmla="*/ 18288 w 190500"/>
                <a:gd name="connsiteY9" fmla="*/ 186214 h 228600"/>
                <a:gd name="connsiteX10" fmla="*/ 56198 w 190500"/>
                <a:gd name="connsiteY10" fmla="*/ 186214 h 228600"/>
                <a:gd name="connsiteX11" fmla="*/ 67342 w 190500"/>
                <a:gd name="connsiteY11" fmla="*/ 197358 h 228600"/>
                <a:gd name="connsiteX12" fmla="*/ 67342 w 190500"/>
                <a:gd name="connsiteY12" fmla="*/ 209264 h 228600"/>
                <a:gd name="connsiteX13" fmla="*/ 80010 w 190500"/>
                <a:gd name="connsiteY13" fmla="*/ 222028 h 228600"/>
                <a:gd name="connsiteX14" fmla="*/ 92679 w 190500"/>
                <a:gd name="connsiteY14" fmla="*/ 209264 h 228600"/>
                <a:gd name="connsiteX15" fmla="*/ 92679 w 190500"/>
                <a:gd name="connsiteY15" fmla="*/ 197358 h 228600"/>
                <a:gd name="connsiteX16" fmla="*/ 103823 w 190500"/>
                <a:gd name="connsiteY16" fmla="*/ 186214 h 228600"/>
                <a:gd name="connsiteX17" fmla="*/ 175165 w 190500"/>
                <a:gd name="connsiteY17" fmla="*/ 186214 h 228600"/>
                <a:gd name="connsiteX18" fmla="*/ 186309 w 190500"/>
                <a:gd name="connsiteY18" fmla="*/ 175070 h 228600"/>
                <a:gd name="connsiteX19" fmla="*/ 186309 w 190500"/>
                <a:gd name="connsiteY19" fmla="*/ 54102 h 228600"/>
                <a:gd name="connsiteX20" fmla="*/ 139255 w 190500"/>
                <a:gd name="connsiteY20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B4A0E619-CBF3-4AB2-8F3B-821FC1A4AA50}"/>
                </a:ext>
              </a:extLst>
            </p:cNvPr>
            <p:cNvSpPr/>
            <p:nvPr/>
          </p:nvSpPr>
          <p:spPr>
            <a:xfrm>
              <a:off x="8307696" y="3767804"/>
              <a:ext cx="228600" cy="190500"/>
            </a:xfrm>
            <a:custGeom>
              <a:avLst/>
              <a:gdLst>
                <a:gd name="connsiteX0" fmla="*/ 210502 w 228600"/>
                <a:gd name="connsiteY0" fmla="*/ 7144 h 190500"/>
                <a:gd name="connsiteX1" fmla="*/ 161163 w 228600"/>
                <a:gd name="connsiteY1" fmla="*/ 7144 h 190500"/>
                <a:gd name="connsiteX2" fmla="*/ 150495 w 228600"/>
                <a:gd name="connsiteY2" fmla="*/ 15526 h 190500"/>
                <a:gd name="connsiteX3" fmla="*/ 115062 w 228600"/>
                <a:gd name="connsiteY3" fmla="*/ 42958 h 190500"/>
                <a:gd name="connsiteX4" fmla="*/ 79629 w 228600"/>
                <a:gd name="connsiteY4" fmla="*/ 15526 h 190500"/>
                <a:gd name="connsiteX5" fmla="*/ 68961 w 228600"/>
                <a:gd name="connsiteY5" fmla="*/ 7144 h 190500"/>
                <a:gd name="connsiteX6" fmla="*/ 53816 w 228600"/>
                <a:gd name="connsiteY6" fmla="*/ 7144 h 190500"/>
                <a:gd name="connsiteX7" fmla="*/ 42672 w 228600"/>
                <a:gd name="connsiteY7" fmla="*/ 18288 h 190500"/>
                <a:gd name="connsiteX8" fmla="*/ 42672 w 228600"/>
                <a:gd name="connsiteY8" fmla="*/ 55436 h 190500"/>
                <a:gd name="connsiteX9" fmla="*/ 31528 w 228600"/>
                <a:gd name="connsiteY9" fmla="*/ 66580 h 190500"/>
                <a:gd name="connsiteX10" fmla="*/ 19812 w 228600"/>
                <a:gd name="connsiteY10" fmla="*/ 66580 h 190500"/>
                <a:gd name="connsiteX11" fmla="*/ 7144 w 228600"/>
                <a:gd name="connsiteY11" fmla="*/ 79248 h 190500"/>
                <a:gd name="connsiteX12" fmla="*/ 19812 w 228600"/>
                <a:gd name="connsiteY12" fmla="*/ 91916 h 190500"/>
                <a:gd name="connsiteX13" fmla="*/ 31528 w 228600"/>
                <a:gd name="connsiteY13" fmla="*/ 91916 h 190500"/>
                <a:gd name="connsiteX14" fmla="*/ 42672 w 228600"/>
                <a:gd name="connsiteY14" fmla="*/ 103061 h 190500"/>
                <a:gd name="connsiteX15" fmla="*/ 42672 w 228600"/>
                <a:gd name="connsiteY15" fmla="*/ 175165 h 190500"/>
                <a:gd name="connsiteX16" fmla="*/ 53816 w 228600"/>
                <a:gd name="connsiteY16" fmla="*/ 186309 h 190500"/>
                <a:gd name="connsiteX17" fmla="*/ 174784 w 228600"/>
                <a:gd name="connsiteY17" fmla="*/ 186309 h 190500"/>
                <a:gd name="connsiteX18" fmla="*/ 221742 w 228600"/>
                <a:gd name="connsiteY18" fmla="*/ 139351 h 190500"/>
                <a:gd name="connsiteX19" fmla="*/ 221742 w 228600"/>
                <a:gd name="connsiteY19" fmla="*/ 18383 h 190500"/>
                <a:gd name="connsiteX20" fmla="*/ 210502 w 228600"/>
                <a:gd name="connsiteY20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31C5DC0E-006A-493F-B57C-3D5667365EA8}"/>
                </a:ext>
              </a:extLst>
            </p:cNvPr>
            <p:cNvSpPr/>
            <p:nvPr/>
          </p:nvSpPr>
          <p:spPr>
            <a:xfrm>
              <a:off x="8141675" y="3731990"/>
              <a:ext cx="190500" cy="228600"/>
            </a:xfrm>
            <a:custGeom>
              <a:avLst/>
              <a:gdLst>
                <a:gd name="connsiteX0" fmla="*/ 177927 w 190500"/>
                <a:gd name="connsiteY0" fmla="*/ 150781 h 228600"/>
                <a:gd name="connsiteX1" fmla="*/ 150495 w 190500"/>
                <a:gd name="connsiteY1" fmla="*/ 115348 h 228600"/>
                <a:gd name="connsiteX2" fmla="*/ 177927 w 190500"/>
                <a:gd name="connsiteY2" fmla="*/ 79915 h 228600"/>
                <a:gd name="connsiteX3" fmla="*/ 186309 w 190500"/>
                <a:gd name="connsiteY3" fmla="*/ 69247 h 228600"/>
                <a:gd name="connsiteX4" fmla="*/ 186309 w 190500"/>
                <a:gd name="connsiteY4" fmla="*/ 54102 h 228600"/>
                <a:gd name="connsiteX5" fmla="*/ 175164 w 190500"/>
                <a:gd name="connsiteY5" fmla="*/ 42958 h 228600"/>
                <a:gd name="connsiteX6" fmla="*/ 138017 w 190500"/>
                <a:gd name="connsiteY6" fmla="*/ 42958 h 228600"/>
                <a:gd name="connsiteX7" fmla="*/ 126872 w 190500"/>
                <a:gd name="connsiteY7" fmla="*/ 31813 h 228600"/>
                <a:gd name="connsiteX8" fmla="*/ 126872 w 190500"/>
                <a:gd name="connsiteY8" fmla="*/ 19907 h 228600"/>
                <a:gd name="connsiteX9" fmla="*/ 114205 w 190500"/>
                <a:gd name="connsiteY9" fmla="*/ 7144 h 228600"/>
                <a:gd name="connsiteX10" fmla="*/ 101536 w 190500"/>
                <a:gd name="connsiteY10" fmla="*/ 19907 h 228600"/>
                <a:gd name="connsiteX11" fmla="*/ 101536 w 190500"/>
                <a:gd name="connsiteY11" fmla="*/ 31813 h 228600"/>
                <a:gd name="connsiteX12" fmla="*/ 90392 w 190500"/>
                <a:gd name="connsiteY12" fmla="*/ 42958 h 228600"/>
                <a:gd name="connsiteX13" fmla="*/ 18288 w 190500"/>
                <a:gd name="connsiteY13" fmla="*/ 42958 h 228600"/>
                <a:gd name="connsiteX14" fmla="*/ 7144 w 190500"/>
                <a:gd name="connsiteY14" fmla="*/ 54102 h 228600"/>
                <a:gd name="connsiteX15" fmla="*/ 7144 w 190500"/>
                <a:gd name="connsiteY15" fmla="*/ 175070 h 228600"/>
                <a:gd name="connsiteX16" fmla="*/ 54102 w 190500"/>
                <a:gd name="connsiteY16" fmla="*/ 222028 h 228600"/>
                <a:gd name="connsiteX17" fmla="*/ 175070 w 190500"/>
                <a:gd name="connsiteY17" fmla="*/ 222028 h 228600"/>
                <a:gd name="connsiteX18" fmla="*/ 186214 w 190500"/>
                <a:gd name="connsiteY18" fmla="*/ 210884 h 228600"/>
                <a:gd name="connsiteX19" fmla="*/ 186214 w 190500"/>
                <a:gd name="connsiteY19" fmla="*/ 161449 h 228600"/>
                <a:gd name="connsiteX20" fmla="*/ 177927 w 190500"/>
                <a:gd name="connsiteY20" fmla="*/ 15078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6" name="그룹 375">
            <a:extLst>
              <a:ext uri="{FF2B5EF4-FFF2-40B4-BE49-F238E27FC236}">
                <a16:creationId xmlns:a16="http://schemas.microsoft.com/office/drawing/2014/main" id="{E8FCD33C-5FA9-47A6-B80E-6F0A665592EC}"/>
              </a:ext>
            </a:extLst>
          </p:cNvPr>
          <p:cNvGrpSpPr/>
          <p:nvPr/>
        </p:nvGrpSpPr>
        <p:grpSpPr>
          <a:xfrm>
            <a:off x="4111648" y="901350"/>
            <a:ext cx="388524" cy="388239"/>
            <a:chOff x="4111648" y="901350"/>
            <a:chExt cx="388524" cy="388239"/>
          </a:xfrm>
          <a:solidFill>
            <a:schemeClr val="bg1"/>
          </a:solidFill>
        </p:grpSpPr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D80EF24C-AC28-4AE5-9EA0-A36398215878}"/>
                </a:ext>
              </a:extLst>
            </p:cNvPr>
            <p:cNvSpPr/>
            <p:nvPr/>
          </p:nvSpPr>
          <p:spPr>
            <a:xfrm>
              <a:off x="4357297" y="1035462"/>
              <a:ext cx="142875" cy="161925"/>
            </a:xfrm>
            <a:custGeom>
              <a:avLst/>
              <a:gdLst>
                <a:gd name="connsiteX0" fmla="*/ 139351 w 142875"/>
                <a:gd name="connsiteY0" fmla="*/ 145352 h 161925"/>
                <a:gd name="connsiteX1" fmla="*/ 104394 w 142875"/>
                <a:gd name="connsiteY1" fmla="*/ 99632 h 161925"/>
                <a:gd name="connsiteX2" fmla="*/ 118586 w 142875"/>
                <a:gd name="connsiteY2" fmla="*/ 62865 h 161925"/>
                <a:gd name="connsiteX3" fmla="*/ 62865 w 142875"/>
                <a:gd name="connsiteY3" fmla="*/ 7144 h 161925"/>
                <a:gd name="connsiteX4" fmla="*/ 7144 w 142875"/>
                <a:gd name="connsiteY4" fmla="*/ 62865 h 161925"/>
                <a:gd name="connsiteX5" fmla="*/ 62865 w 142875"/>
                <a:gd name="connsiteY5" fmla="*/ 118586 h 161925"/>
                <a:gd name="connsiteX6" fmla="*/ 86582 w 142875"/>
                <a:gd name="connsiteY6" fmla="*/ 113062 h 161925"/>
                <a:gd name="connsiteX7" fmla="*/ 121539 w 142875"/>
                <a:gd name="connsiteY7" fmla="*/ 158687 h 161925"/>
                <a:gd name="connsiteX8" fmla="*/ 130493 w 142875"/>
                <a:gd name="connsiteY8" fmla="*/ 163163 h 161925"/>
                <a:gd name="connsiteX9" fmla="*/ 137160 w 142875"/>
                <a:gd name="connsiteY9" fmla="*/ 160973 h 161925"/>
                <a:gd name="connsiteX10" fmla="*/ 139351 w 142875"/>
                <a:gd name="connsiteY10" fmla="*/ 145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6192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91040B63-8FB3-40BA-A3BB-AABB5B5BC052}"/>
                </a:ext>
              </a:extLst>
            </p:cNvPr>
            <p:cNvSpPr/>
            <p:nvPr/>
          </p:nvSpPr>
          <p:spPr>
            <a:xfrm>
              <a:off x="4111648" y="946689"/>
              <a:ext cx="257175" cy="342900"/>
            </a:xfrm>
            <a:custGeom>
              <a:avLst/>
              <a:gdLst>
                <a:gd name="connsiteX0" fmla="*/ 29433 w 257175"/>
                <a:gd name="connsiteY0" fmla="*/ 308801 h 342900"/>
                <a:gd name="connsiteX1" fmla="*/ 29433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3 w 257175"/>
                <a:gd name="connsiteY10" fmla="*/ 30880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002FCCED-25AE-4075-B90F-85BB5A2CD59F}"/>
                </a:ext>
              </a:extLst>
            </p:cNvPr>
            <p:cNvSpPr/>
            <p:nvPr/>
          </p:nvSpPr>
          <p:spPr>
            <a:xfrm>
              <a:off x="4245760" y="968692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B8076644-2965-47C4-B2CC-9ED00676C855}"/>
                </a:ext>
              </a:extLst>
            </p:cNvPr>
            <p:cNvSpPr/>
            <p:nvPr/>
          </p:nvSpPr>
          <p:spPr>
            <a:xfrm>
              <a:off x="4223757" y="1035888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51676 h 57150"/>
                <a:gd name="connsiteX2" fmla="*/ 74009 w 76200"/>
                <a:gd name="connsiteY2" fmla="*/ 51676 h 57150"/>
                <a:gd name="connsiteX3" fmla="*/ 74009 w 76200"/>
                <a:gd name="connsiteY3" fmla="*/ 40532 h 57150"/>
                <a:gd name="connsiteX4" fmla="*/ 38767 w 76200"/>
                <a:gd name="connsiteY4" fmla="*/ 7194 h 57150"/>
                <a:gd name="connsiteX5" fmla="*/ 7144 w 76200"/>
                <a:gd name="connsiteY5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555D1391-5ACE-435A-943C-0E8C5EAD3D9A}"/>
                </a:ext>
              </a:extLst>
            </p:cNvPr>
            <p:cNvSpPr/>
            <p:nvPr/>
          </p:nvSpPr>
          <p:spPr>
            <a:xfrm>
              <a:off x="4156225" y="901350"/>
              <a:ext cx="257175" cy="342900"/>
            </a:xfrm>
            <a:custGeom>
              <a:avLst/>
              <a:gdLst>
                <a:gd name="connsiteX0" fmla="*/ 186214 w 257175"/>
                <a:gd name="connsiteY0" fmla="*/ 197358 h 342900"/>
                <a:gd name="connsiteX1" fmla="*/ 253079 w 257175"/>
                <a:gd name="connsiteY1" fmla="*/ 120491 h 342900"/>
                <a:gd name="connsiteX2" fmla="*/ 253079 w 257175"/>
                <a:gd name="connsiteY2" fmla="*/ 97060 h 342900"/>
                <a:gd name="connsiteX3" fmla="*/ 175069 w 257175"/>
                <a:gd name="connsiteY3" fmla="*/ 97060 h 342900"/>
                <a:gd name="connsiteX4" fmla="*/ 163925 w 257175"/>
                <a:gd name="connsiteY4" fmla="*/ 85916 h 342900"/>
                <a:gd name="connsiteX5" fmla="*/ 163925 w 257175"/>
                <a:gd name="connsiteY5" fmla="*/ 7144 h 342900"/>
                <a:gd name="connsiteX6" fmla="*/ 18288 w 257175"/>
                <a:gd name="connsiteY6" fmla="*/ 7144 h 342900"/>
                <a:gd name="connsiteX7" fmla="*/ 7144 w 257175"/>
                <a:gd name="connsiteY7" fmla="*/ 18288 h 342900"/>
                <a:gd name="connsiteX8" fmla="*/ 7144 w 257175"/>
                <a:gd name="connsiteY8" fmla="*/ 331851 h 342900"/>
                <a:gd name="connsiteX9" fmla="*/ 18288 w 257175"/>
                <a:gd name="connsiteY9" fmla="*/ 342995 h 342900"/>
                <a:gd name="connsiteX10" fmla="*/ 241935 w 257175"/>
                <a:gd name="connsiteY10" fmla="*/ 342995 h 342900"/>
                <a:gd name="connsiteX11" fmla="*/ 253079 w 257175"/>
                <a:gd name="connsiteY11" fmla="*/ 331851 h 342900"/>
                <a:gd name="connsiteX12" fmla="*/ 253079 w 257175"/>
                <a:gd name="connsiteY12" fmla="*/ 274225 h 342900"/>
                <a:gd name="connsiteX13" fmla="*/ 186214 w 257175"/>
                <a:gd name="connsiteY13" fmla="*/ 197358 h 342900"/>
                <a:gd name="connsiteX14" fmla="*/ 152400 w 257175"/>
                <a:gd name="connsiteY14" fmla="*/ 297656 h 342900"/>
                <a:gd name="connsiteX15" fmla="*/ 63532 w 257175"/>
                <a:gd name="connsiteY15" fmla="*/ 297656 h 342900"/>
                <a:gd name="connsiteX16" fmla="*/ 52197 w 257175"/>
                <a:gd name="connsiteY16" fmla="*/ 287750 h 342900"/>
                <a:gd name="connsiteX17" fmla="*/ 63246 w 257175"/>
                <a:gd name="connsiteY17" fmla="*/ 275368 h 342900"/>
                <a:gd name="connsiteX18" fmla="*/ 152114 w 257175"/>
                <a:gd name="connsiteY18" fmla="*/ 275368 h 342900"/>
                <a:gd name="connsiteX19" fmla="*/ 163449 w 257175"/>
                <a:gd name="connsiteY19" fmla="*/ 285274 h 342900"/>
                <a:gd name="connsiteX20" fmla="*/ 152400 w 257175"/>
                <a:gd name="connsiteY20" fmla="*/ 297656 h 342900"/>
                <a:gd name="connsiteX21" fmla="*/ 152400 w 257175"/>
                <a:gd name="connsiteY21" fmla="*/ 253079 h 342900"/>
                <a:gd name="connsiteX22" fmla="*/ 63532 w 257175"/>
                <a:gd name="connsiteY22" fmla="*/ 253079 h 342900"/>
                <a:gd name="connsiteX23" fmla="*/ 52197 w 257175"/>
                <a:gd name="connsiteY23" fmla="*/ 243173 h 342900"/>
                <a:gd name="connsiteX24" fmla="*/ 63246 w 257175"/>
                <a:gd name="connsiteY24" fmla="*/ 230791 h 342900"/>
                <a:gd name="connsiteX25" fmla="*/ 152114 w 257175"/>
                <a:gd name="connsiteY25" fmla="*/ 230791 h 342900"/>
                <a:gd name="connsiteX26" fmla="*/ 163449 w 257175"/>
                <a:gd name="connsiteY26" fmla="*/ 240697 h 342900"/>
                <a:gd name="connsiteX27" fmla="*/ 152400 w 257175"/>
                <a:gd name="connsiteY27" fmla="*/ 253079 h 342900"/>
                <a:gd name="connsiteX28" fmla="*/ 152686 w 257175"/>
                <a:gd name="connsiteY28" fmla="*/ 208502 h 342900"/>
                <a:gd name="connsiteX29" fmla="*/ 63532 w 257175"/>
                <a:gd name="connsiteY29" fmla="*/ 208502 h 342900"/>
                <a:gd name="connsiteX30" fmla="*/ 52388 w 257175"/>
                <a:gd name="connsiteY30" fmla="*/ 197358 h 342900"/>
                <a:gd name="connsiteX31" fmla="*/ 52388 w 257175"/>
                <a:gd name="connsiteY31" fmla="*/ 175070 h 342900"/>
                <a:gd name="connsiteX32" fmla="*/ 108109 w 257175"/>
                <a:gd name="connsiteY32" fmla="*/ 119348 h 342900"/>
                <a:gd name="connsiteX33" fmla="*/ 74771 w 257175"/>
                <a:gd name="connsiteY33" fmla="*/ 83344 h 342900"/>
                <a:gd name="connsiteX34" fmla="*/ 105537 w 257175"/>
                <a:gd name="connsiteY34" fmla="*/ 52578 h 342900"/>
                <a:gd name="connsiteX35" fmla="*/ 141541 w 257175"/>
                <a:gd name="connsiteY35" fmla="*/ 85916 h 342900"/>
                <a:gd name="connsiteX36" fmla="*/ 108109 w 257175"/>
                <a:gd name="connsiteY36" fmla="*/ 119348 h 342900"/>
                <a:gd name="connsiteX37" fmla="*/ 163830 w 257175"/>
                <a:gd name="connsiteY37" fmla="*/ 175070 h 342900"/>
                <a:gd name="connsiteX38" fmla="*/ 163830 w 257175"/>
                <a:gd name="connsiteY38" fmla="*/ 197358 h 342900"/>
                <a:gd name="connsiteX39" fmla="*/ 152686 w 257175"/>
                <a:gd name="connsiteY39" fmla="*/ 20850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7175" h="342900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B1794E1-E80C-4B47-81FA-B9534270E0A1}"/>
                </a:ext>
              </a:extLst>
            </p:cNvPr>
            <p:cNvSpPr/>
            <p:nvPr/>
          </p:nvSpPr>
          <p:spPr>
            <a:xfrm>
              <a:off x="4335295" y="901350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0B5E6C0B-4172-42B0-B15D-673C58268562}"/>
              </a:ext>
            </a:extLst>
          </p:cNvPr>
          <p:cNvGrpSpPr/>
          <p:nvPr/>
        </p:nvGrpSpPr>
        <p:grpSpPr>
          <a:xfrm>
            <a:off x="752656" y="1562597"/>
            <a:ext cx="390525" cy="390525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7C95BB80-6FEE-4166-B970-E89C38AD3CA4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51E2FBB8-4010-4B8A-A241-6ED88D1368D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FD4BCEB9-9651-4D3F-BB01-DF5A71E66409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E5ADF9F0-02CA-4C52-A868-0F7A0A1105FB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1CF5BFEB-104D-4F97-BFFE-C1952F4D964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7C51085E-F360-4B67-A097-D8E6E12DBE28}"/>
              </a:ext>
            </a:extLst>
          </p:cNvPr>
          <p:cNvGrpSpPr/>
          <p:nvPr/>
        </p:nvGrpSpPr>
        <p:grpSpPr>
          <a:xfrm>
            <a:off x="5480564" y="4882800"/>
            <a:ext cx="333375" cy="424244"/>
            <a:chOff x="5480564" y="4882800"/>
            <a:chExt cx="333375" cy="424244"/>
          </a:xfrm>
          <a:solidFill>
            <a:schemeClr val="bg1"/>
          </a:solidFill>
        </p:grpSpPr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6B39290A-CA44-4A86-89E3-C5D4D65AAD9D}"/>
                </a:ext>
              </a:extLst>
            </p:cNvPr>
            <p:cNvSpPr/>
            <p:nvPr/>
          </p:nvSpPr>
          <p:spPr>
            <a:xfrm>
              <a:off x="5515904" y="5202269"/>
              <a:ext cx="123825" cy="104775"/>
            </a:xfrm>
            <a:custGeom>
              <a:avLst/>
              <a:gdLst>
                <a:gd name="connsiteX0" fmla="*/ 111838 w 123825"/>
                <a:gd name="connsiteY0" fmla="*/ 14478 h 104775"/>
                <a:gd name="connsiteX1" fmla="*/ 52973 w 123825"/>
                <a:gd name="connsiteY1" fmla="*/ 23336 h 104775"/>
                <a:gd name="connsiteX2" fmla="*/ 34876 w 123825"/>
                <a:gd name="connsiteY2" fmla="*/ 9239 h 104775"/>
                <a:gd name="connsiteX3" fmla="*/ 7634 w 123825"/>
                <a:gd name="connsiteY3" fmla="*/ 69532 h 104775"/>
                <a:gd name="connsiteX4" fmla="*/ 8396 w 123825"/>
                <a:gd name="connsiteY4" fmla="*/ 75057 h 104775"/>
                <a:gd name="connsiteX5" fmla="*/ 13825 w 123825"/>
                <a:gd name="connsiteY5" fmla="*/ 76676 h 104775"/>
                <a:gd name="connsiteX6" fmla="*/ 33638 w 123825"/>
                <a:gd name="connsiteY6" fmla="*/ 71152 h 104775"/>
                <a:gd name="connsiteX7" fmla="*/ 40400 w 123825"/>
                <a:gd name="connsiteY7" fmla="*/ 70199 h 104775"/>
                <a:gd name="connsiteX8" fmla="*/ 63165 w 123825"/>
                <a:gd name="connsiteY8" fmla="*/ 84487 h 104775"/>
                <a:gd name="connsiteX9" fmla="*/ 72118 w 123825"/>
                <a:gd name="connsiteY9" fmla="*/ 103060 h 104775"/>
                <a:gd name="connsiteX10" fmla="*/ 76881 w 123825"/>
                <a:gd name="connsiteY10" fmla="*/ 106013 h 104775"/>
                <a:gd name="connsiteX11" fmla="*/ 81548 w 123825"/>
                <a:gd name="connsiteY11" fmla="*/ 102965 h 104775"/>
                <a:gd name="connsiteX12" fmla="*/ 124887 w 123825"/>
                <a:gd name="connsiteY12" fmla="*/ 7144 h 104775"/>
                <a:gd name="connsiteX13" fmla="*/ 111838 w 123825"/>
                <a:gd name="connsiteY13" fmla="*/ 144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0BC13265-5D42-45B1-8D40-3F6CE3BE95DB}"/>
                </a:ext>
              </a:extLst>
            </p:cNvPr>
            <p:cNvSpPr/>
            <p:nvPr/>
          </p:nvSpPr>
          <p:spPr>
            <a:xfrm>
              <a:off x="5654984" y="5202269"/>
              <a:ext cx="123825" cy="104775"/>
            </a:xfrm>
            <a:custGeom>
              <a:avLst/>
              <a:gdLst>
                <a:gd name="connsiteX0" fmla="*/ 124492 w 123825"/>
                <a:gd name="connsiteY0" fmla="*/ 69532 h 104775"/>
                <a:gd name="connsiteX1" fmla="*/ 97250 w 123825"/>
                <a:gd name="connsiteY1" fmla="*/ 9239 h 104775"/>
                <a:gd name="connsiteX2" fmla="*/ 79153 w 123825"/>
                <a:gd name="connsiteY2" fmla="*/ 23336 h 104775"/>
                <a:gd name="connsiteX3" fmla="*/ 20288 w 123825"/>
                <a:gd name="connsiteY3" fmla="*/ 14478 h 104775"/>
                <a:gd name="connsiteX4" fmla="*/ 7144 w 123825"/>
                <a:gd name="connsiteY4" fmla="*/ 7144 h 104775"/>
                <a:gd name="connsiteX5" fmla="*/ 50482 w 123825"/>
                <a:gd name="connsiteY5" fmla="*/ 102965 h 104775"/>
                <a:gd name="connsiteX6" fmla="*/ 55150 w 123825"/>
                <a:gd name="connsiteY6" fmla="*/ 106013 h 104775"/>
                <a:gd name="connsiteX7" fmla="*/ 59912 w 123825"/>
                <a:gd name="connsiteY7" fmla="*/ 103060 h 104775"/>
                <a:gd name="connsiteX8" fmla="*/ 68866 w 123825"/>
                <a:gd name="connsiteY8" fmla="*/ 84487 h 104775"/>
                <a:gd name="connsiteX9" fmla="*/ 91630 w 123825"/>
                <a:gd name="connsiteY9" fmla="*/ 70199 h 104775"/>
                <a:gd name="connsiteX10" fmla="*/ 98393 w 123825"/>
                <a:gd name="connsiteY10" fmla="*/ 71152 h 104775"/>
                <a:gd name="connsiteX11" fmla="*/ 118205 w 123825"/>
                <a:gd name="connsiteY11" fmla="*/ 76676 h 104775"/>
                <a:gd name="connsiteX12" fmla="*/ 123634 w 123825"/>
                <a:gd name="connsiteY12" fmla="*/ 75057 h 104775"/>
                <a:gd name="connsiteX13" fmla="*/ 124492 w 123825"/>
                <a:gd name="connsiteY13" fmla="*/ 695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77400EF-2184-4681-AEFF-B62F2FA1786B}"/>
                </a:ext>
              </a:extLst>
            </p:cNvPr>
            <p:cNvSpPr/>
            <p:nvPr/>
          </p:nvSpPr>
          <p:spPr>
            <a:xfrm>
              <a:off x="5480564" y="4882800"/>
              <a:ext cx="333375" cy="333375"/>
            </a:xfrm>
            <a:custGeom>
              <a:avLst/>
              <a:gdLst>
                <a:gd name="connsiteX0" fmla="*/ 320342 w 333375"/>
                <a:gd name="connsiteY0" fmla="*/ 176879 h 333375"/>
                <a:gd name="connsiteX1" fmla="*/ 304340 w 333375"/>
                <a:gd name="connsiteY1" fmla="*/ 106871 h 333375"/>
                <a:gd name="connsiteX2" fmla="*/ 301578 w 333375"/>
                <a:gd name="connsiteY2" fmla="*/ 70009 h 333375"/>
                <a:gd name="connsiteX3" fmla="*/ 266240 w 333375"/>
                <a:gd name="connsiteY3" fmla="*/ 59055 h 333375"/>
                <a:gd name="connsiteX4" fmla="*/ 201470 w 333375"/>
                <a:gd name="connsiteY4" fmla="*/ 27908 h 333375"/>
                <a:gd name="connsiteX5" fmla="*/ 170895 w 333375"/>
                <a:gd name="connsiteY5" fmla="*/ 7144 h 333375"/>
                <a:gd name="connsiteX6" fmla="*/ 140320 w 333375"/>
                <a:gd name="connsiteY6" fmla="*/ 27908 h 333375"/>
                <a:gd name="connsiteX7" fmla="*/ 75550 w 333375"/>
                <a:gd name="connsiteY7" fmla="*/ 59055 h 333375"/>
                <a:gd name="connsiteX8" fmla="*/ 40212 w 333375"/>
                <a:gd name="connsiteY8" fmla="*/ 70009 h 333375"/>
                <a:gd name="connsiteX9" fmla="*/ 37450 w 333375"/>
                <a:gd name="connsiteY9" fmla="*/ 106871 h 333375"/>
                <a:gd name="connsiteX10" fmla="*/ 21447 w 333375"/>
                <a:gd name="connsiteY10" fmla="*/ 176879 h 333375"/>
                <a:gd name="connsiteX11" fmla="*/ 8017 w 333375"/>
                <a:gd name="connsiteY11" fmla="*/ 211360 h 333375"/>
                <a:gd name="connsiteX12" fmla="*/ 35068 w 333375"/>
                <a:gd name="connsiteY12" fmla="*/ 236506 h 333375"/>
                <a:gd name="connsiteX13" fmla="*/ 79836 w 333375"/>
                <a:gd name="connsiteY13" fmla="*/ 292703 h 333375"/>
                <a:gd name="connsiteX14" fmla="*/ 98314 w 333375"/>
                <a:gd name="connsiteY14" fmla="*/ 324707 h 333375"/>
                <a:gd name="connsiteX15" fmla="*/ 134890 w 333375"/>
                <a:gd name="connsiteY15" fmla="*/ 319278 h 333375"/>
                <a:gd name="connsiteX16" fmla="*/ 170800 w 333375"/>
                <a:gd name="connsiteY16" fmla="*/ 305276 h 333375"/>
                <a:gd name="connsiteX17" fmla="*/ 206708 w 333375"/>
                <a:gd name="connsiteY17" fmla="*/ 319278 h 333375"/>
                <a:gd name="connsiteX18" fmla="*/ 243285 w 333375"/>
                <a:gd name="connsiteY18" fmla="*/ 324707 h 333375"/>
                <a:gd name="connsiteX19" fmla="*/ 261763 w 333375"/>
                <a:gd name="connsiteY19" fmla="*/ 292703 h 333375"/>
                <a:gd name="connsiteX20" fmla="*/ 306531 w 333375"/>
                <a:gd name="connsiteY20" fmla="*/ 236506 h 333375"/>
                <a:gd name="connsiteX21" fmla="*/ 333582 w 333375"/>
                <a:gd name="connsiteY21" fmla="*/ 211360 h 333375"/>
                <a:gd name="connsiteX22" fmla="*/ 320342 w 333375"/>
                <a:gd name="connsiteY22" fmla="*/ 176879 h 333375"/>
                <a:gd name="connsiteX23" fmla="*/ 170895 w 333375"/>
                <a:gd name="connsiteY23" fmla="*/ 281654 h 333375"/>
                <a:gd name="connsiteX24" fmla="*/ 63358 w 333375"/>
                <a:gd name="connsiteY24" fmla="*/ 174117 h 333375"/>
                <a:gd name="connsiteX25" fmla="*/ 170895 w 333375"/>
                <a:gd name="connsiteY25" fmla="*/ 66580 h 333375"/>
                <a:gd name="connsiteX26" fmla="*/ 278432 w 333375"/>
                <a:gd name="connsiteY26" fmla="*/ 174117 h 333375"/>
                <a:gd name="connsiteX27" fmla="*/ 170895 w 333375"/>
                <a:gd name="connsiteY27" fmla="*/ 28165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375" h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40590E3A-A3C4-4DA8-ACDF-966B2B002E43}"/>
                </a:ext>
              </a:extLst>
            </p:cNvPr>
            <p:cNvSpPr/>
            <p:nvPr/>
          </p:nvSpPr>
          <p:spPr>
            <a:xfrm>
              <a:off x="5556781" y="4962239"/>
              <a:ext cx="180975" cy="180975"/>
            </a:xfrm>
            <a:custGeom>
              <a:avLst/>
              <a:gdLst>
                <a:gd name="connsiteX0" fmla="*/ 94679 w 180975"/>
                <a:gd name="connsiteY0" fmla="*/ 7144 h 180975"/>
                <a:gd name="connsiteX1" fmla="*/ 7144 w 180975"/>
                <a:gd name="connsiteY1" fmla="*/ 94679 h 180975"/>
                <a:gd name="connsiteX2" fmla="*/ 94679 w 180975"/>
                <a:gd name="connsiteY2" fmla="*/ 182213 h 180975"/>
                <a:gd name="connsiteX3" fmla="*/ 182214 w 180975"/>
                <a:gd name="connsiteY3" fmla="*/ 94679 h 180975"/>
                <a:gd name="connsiteX4" fmla="*/ 94679 w 180975"/>
                <a:gd name="connsiteY4" fmla="*/ 7144 h 180975"/>
                <a:gd name="connsiteX5" fmla="*/ 139541 w 180975"/>
                <a:gd name="connsiteY5" fmla="*/ 86106 h 180975"/>
                <a:gd name="connsiteX6" fmla="*/ 85058 w 180975"/>
                <a:gd name="connsiteY6" fmla="*/ 125921 h 180975"/>
                <a:gd name="connsiteX7" fmla="*/ 79153 w 180975"/>
                <a:gd name="connsiteY7" fmla="*/ 127826 h 180975"/>
                <a:gd name="connsiteX8" fmla="*/ 77533 w 180975"/>
                <a:gd name="connsiteY8" fmla="*/ 127730 h 180975"/>
                <a:gd name="connsiteX9" fmla="*/ 70961 w 180975"/>
                <a:gd name="connsiteY9" fmla="*/ 123635 h 180975"/>
                <a:gd name="connsiteX10" fmla="*/ 54674 w 180975"/>
                <a:gd name="connsiteY10" fmla="*/ 100394 h 180975"/>
                <a:gd name="connsiteX11" fmla="*/ 57150 w 180975"/>
                <a:gd name="connsiteY11" fmla="*/ 86392 h 180975"/>
                <a:gd name="connsiteX12" fmla="*/ 71152 w 180975"/>
                <a:gd name="connsiteY12" fmla="*/ 88868 h 180975"/>
                <a:gd name="connsiteX13" fmla="*/ 81534 w 180975"/>
                <a:gd name="connsiteY13" fmla="*/ 103727 h 180975"/>
                <a:gd name="connsiteX14" fmla="*/ 127730 w 180975"/>
                <a:gd name="connsiteY14" fmla="*/ 70009 h 180975"/>
                <a:gd name="connsiteX15" fmla="*/ 141732 w 180975"/>
                <a:gd name="connsiteY15" fmla="*/ 72199 h 180975"/>
                <a:gd name="connsiteX16" fmla="*/ 139541 w 180975"/>
                <a:gd name="connsiteY16" fmla="*/ 861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2726C8EE-CA99-4AAD-9C8F-B5E8ADD1A7A4}"/>
              </a:ext>
            </a:extLst>
          </p:cNvPr>
          <p:cNvGrpSpPr/>
          <p:nvPr/>
        </p:nvGrpSpPr>
        <p:grpSpPr>
          <a:xfrm>
            <a:off x="3440707" y="4256817"/>
            <a:ext cx="386098" cy="335480"/>
            <a:chOff x="3440707" y="4256817"/>
            <a:chExt cx="386098" cy="335480"/>
          </a:xfrm>
          <a:solidFill>
            <a:schemeClr val="bg1"/>
          </a:solidFill>
        </p:grpSpPr>
        <p:sp>
          <p:nvSpPr>
            <p:cNvPr id="395" name="자유형: 도형 394">
              <a:extLst>
                <a:ext uri="{FF2B5EF4-FFF2-40B4-BE49-F238E27FC236}">
                  <a16:creationId xmlns:a16="http://schemas.microsoft.com/office/drawing/2014/main" id="{5B42A2CC-A16E-410A-918E-FC1734A667F1}"/>
                </a:ext>
              </a:extLst>
            </p:cNvPr>
            <p:cNvSpPr/>
            <p:nvPr/>
          </p:nvSpPr>
          <p:spPr>
            <a:xfrm>
              <a:off x="3502955" y="4315872"/>
              <a:ext cx="323850" cy="209550"/>
            </a:xfrm>
            <a:custGeom>
              <a:avLst/>
              <a:gdLst>
                <a:gd name="connsiteX0" fmla="*/ 248458 w 323850"/>
                <a:gd name="connsiteY0" fmla="*/ 51054 h 209550"/>
                <a:gd name="connsiteX1" fmla="*/ 246457 w 323850"/>
                <a:gd name="connsiteY1" fmla="*/ 51054 h 209550"/>
                <a:gd name="connsiteX2" fmla="*/ 164352 w 323850"/>
                <a:gd name="connsiteY2" fmla="*/ 7144 h 209550"/>
                <a:gd name="connsiteX3" fmla="*/ 99963 w 323850"/>
                <a:gd name="connsiteY3" fmla="*/ 31052 h 209550"/>
                <a:gd name="connsiteX4" fmla="*/ 69007 w 323850"/>
                <a:gd name="connsiteY4" fmla="*/ 80296 h 209550"/>
                <a:gd name="connsiteX5" fmla="*/ 7189 w 323850"/>
                <a:gd name="connsiteY5" fmla="*/ 144875 h 209550"/>
                <a:gd name="connsiteX6" fmla="*/ 70054 w 323850"/>
                <a:gd name="connsiteY6" fmla="*/ 204692 h 209550"/>
                <a:gd name="connsiteX7" fmla="*/ 247695 w 323850"/>
                <a:gd name="connsiteY7" fmla="*/ 204692 h 209550"/>
                <a:gd name="connsiteX8" fmla="*/ 325324 w 323850"/>
                <a:gd name="connsiteY8" fmla="*/ 130112 h 209550"/>
                <a:gd name="connsiteX9" fmla="*/ 248458 w 323850"/>
                <a:gd name="connsiteY9" fmla="*/ 510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095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BCCC9224-97AB-4D2D-A8C9-CC0FD74BDAB3}"/>
                </a:ext>
              </a:extLst>
            </p:cNvPr>
            <p:cNvSpPr/>
            <p:nvPr/>
          </p:nvSpPr>
          <p:spPr>
            <a:xfrm>
              <a:off x="3575971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7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340CE543-7F7F-4475-AAF7-AA4C93560452}"/>
                </a:ext>
              </a:extLst>
            </p:cNvPr>
            <p:cNvSpPr/>
            <p:nvPr/>
          </p:nvSpPr>
          <p:spPr>
            <a:xfrm>
              <a:off x="3649120" y="4535147"/>
              <a:ext cx="47625" cy="57150"/>
            </a:xfrm>
            <a:custGeom>
              <a:avLst/>
              <a:gdLst>
                <a:gd name="connsiteX0" fmla="*/ 37713 w 47625"/>
                <a:gd name="connsiteY0" fmla="*/ 8278 h 57150"/>
                <a:gd name="connsiteX1" fmla="*/ 22949 w 47625"/>
                <a:gd name="connsiteY1" fmla="*/ 13231 h 57150"/>
                <a:gd name="connsiteX2" fmla="*/ 8280 w 47625"/>
                <a:gd name="connsiteY2" fmla="*/ 42473 h 57150"/>
                <a:gd name="connsiteX3" fmla="*/ 13138 w 47625"/>
                <a:gd name="connsiteY3" fmla="*/ 57237 h 57150"/>
                <a:gd name="connsiteX4" fmla="*/ 27902 w 47625"/>
                <a:gd name="connsiteY4" fmla="*/ 52379 h 57150"/>
                <a:gd name="connsiteX5" fmla="*/ 42570 w 47625"/>
                <a:gd name="connsiteY5" fmla="*/ 23137 h 57150"/>
                <a:gd name="connsiteX6" fmla="*/ 37713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DB1B61F7-95F2-4EB7-A8ED-CBBB7D459DD9}"/>
                </a:ext>
              </a:extLst>
            </p:cNvPr>
            <p:cNvSpPr/>
            <p:nvPr/>
          </p:nvSpPr>
          <p:spPr>
            <a:xfrm>
              <a:off x="3722275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6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0B81C0AD-22FB-43CF-9D52-CDAA17498198}"/>
                </a:ext>
              </a:extLst>
            </p:cNvPr>
            <p:cNvSpPr/>
            <p:nvPr/>
          </p:nvSpPr>
          <p:spPr>
            <a:xfrm>
              <a:off x="3440707" y="4256817"/>
              <a:ext cx="200025" cy="161925"/>
            </a:xfrm>
            <a:custGeom>
              <a:avLst/>
              <a:gdLst>
                <a:gd name="connsiteX0" fmla="*/ 114967 w 200025"/>
                <a:gd name="connsiteY0" fmla="*/ 118967 h 161925"/>
                <a:gd name="connsiteX1" fmla="*/ 147924 w 200025"/>
                <a:gd name="connsiteY1" fmla="*/ 73438 h 161925"/>
                <a:gd name="connsiteX2" fmla="*/ 198882 w 200025"/>
                <a:gd name="connsiteY2" fmla="*/ 47530 h 161925"/>
                <a:gd name="connsiteX3" fmla="*/ 181356 w 200025"/>
                <a:gd name="connsiteY3" fmla="*/ 25813 h 161925"/>
                <a:gd name="connsiteX4" fmla="*/ 131064 w 200025"/>
                <a:gd name="connsiteY4" fmla="*/ 7144 h 161925"/>
                <a:gd name="connsiteX5" fmla="*/ 67818 w 200025"/>
                <a:gd name="connsiteY5" fmla="*/ 40196 h 161925"/>
                <a:gd name="connsiteX6" fmla="*/ 67818 w 200025"/>
                <a:gd name="connsiteY6" fmla="*/ 40196 h 161925"/>
                <a:gd name="connsiteX7" fmla="*/ 7144 w 200025"/>
                <a:gd name="connsiteY7" fmla="*/ 100774 h 161925"/>
                <a:gd name="connsiteX8" fmla="*/ 58008 w 200025"/>
                <a:gd name="connsiteY8" fmla="*/ 160591 h 161925"/>
                <a:gd name="connsiteX9" fmla="*/ 71914 w 200025"/>
                <a:gd name="connsiteY9" fmla="*/ 142304 h 161925"/>
                <a:gd name="connsiteX10" fmla="*/ 114967 w 200025"/>
                <a:gd name="connsiteY10" fmla="*/ 1189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1619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7FAA88DA-CF46-4291-BFB5-FF3F1BB195C1}"/>
              </a:ext>
            </a:extLst>
          </p:cNvPr>
          <p:cNvGrpSpPr/>
          <p:nvPr/>
        </p:nvGrpSpPr>
        <p:grpSpPr>
          <a:xfrm>
            <a:off x="8135484" y="2896171"/>
            <a:ext cx="390239" cy="394525"/>
            <a:chOff x="8135484" y="2896171"/>
            <a:chExt cx="390239" cy="394525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C48A9C46-CB3C-4649-AA59-EF643924FB16}"/>
                </a:ext>
              </a:extLst>
            </p:cNvPr>
            <p:cNvSpPr/>
            <p:nvPr/>
          </p:nvSpPr>
          <p:spPr>
            <a:xfrm>
              <a:off x="8314554" y="2985325"/>
              <a:ext cx="209550" cy="161925"/>
            </a:xfrm>
            <a:custGeom>
              <a:avLst/>
              <a:gdLst>
                <a:gd name="connsiteX0" fmla="*/ 197358 w 209550"/>
                <a:gd name="connsiteY0" fmla="*/ 7144 h 161925"/>
                <a:gd name="connsiteX1" fmla="*/ 18288 w 209550"/>
                <a:gd name="connsiteY1" fmla="*/ 7144 h 161925"/>
                <a:gd name="connsiteX2" fmla="*/ 7144 w 209550"/>
                <a:gd name="connsiteY2" fmla="*/ 18288 h 161925"/>
                <a:gd name="connsiteX3" fmla="*/ 7144 w 209550"/>
                <a:gd name="connsiteY3" fmla="*/ 107442 h 161925"/>
                <a:gd name="connsiteX4" fmla="*/ 18288 w 209550"/>
                <a:gd name="connsiteY4" fmla="*/ 118586 h 161925"/>
                <a:gd name="connsiteX5" fmla="*/ 74009 w 209550"/>
                <a:gd name="connsiteY5" fmla="*/ 118586 h 161925"/>
                <a:gd name="connsiteX6" fmla="*/ 74009 w 209550"/>
                <a:gd name="connsiteY6" fmla="*/ 152019 h 161925"/>
                <a:gd name="connsiteX7" fmla="*/ 80963 w 209550"/>
                <a:gd name="connsiteY7" fmla="*/ 162306 h 161925"/>
                <a:gd name="connsiteX8" fmla="*/ 92964 w 209550"/>
                <a:gd name="connsiteY8" fmla="*/ 159829 h 161925"/>
                <a:gd name="connsiteX9" fmla="*/ 134398 w 209550"/>
                <a:gd name="connsiteY9" fmla="*/ 118586 h 161925"/>
                <a:gd name="connsiteX10" fmla="*/ 197358 w 209550"/>
                <a:gd name="connsiteY10" fmla="*/ 118586 h 161925"/>
                <a:gd name="connsiteX11" fmla="*/ 208502 w 209550"/>
                <a:gd name="connsiteY11" fmla="*/ 107442 h 161925"/>
                <a:gd name="connsiteX12" fmla="*/ 208502 w 209550"/>
                <a:gd name="connsiteY12" fmla="*/ 18288 h 161925"/>
                <a:gd name="connsiteX13" fmla="*/ 197358 w 209550"/>
                <a:gd name="connsiteY13" fmla="*/ 7144 h 161925"/>
                <a:gd name="connsiteX14" fmla="*/ 62960 w 209550"/>
                <a:gd name="connsiteY14" fmla="*/ 73628 h 161925"/>
                <a:gd name="connsiteX15" fmla="*/ 51816 w 209550"/>
                <a:gd name="connsiteY15" fmla="*/ 62484 h 161925"/>
                <a:gd name="connsiteX16" fmla="*/ 62960 w 209550"/>
                <a:gd name="connsiteY16" fmla="*/ 51340 h 161925"/>
                <a:gd name="connsiteX17" fmla="*/ 74105 w 209550"/>
                <a:gd name="connsiteY17" fmla="*/ 62484 h 161925"/>
                <a:gd name="connsiteX18" fmla="*/ 62960 w 209550"/>
                <a:gd name="connsiteY18" fmla="*/ 73628 h 161925"/>
                <a:gd name="connsiteX19" fmla="*/ 107538 w 209550"/>
                <a:gd name="connsiteY19" fmla="*/ 73628 h 161925"/>
                <a:gd name="connsiteX20" fmla="*/ 96393 w 209550"/>
                <a:gd name="connsiteY20" fmla="*/ 62484 h 161925"/>
                <a:gd name="connsiteX21" fmla="*/ 107538 w 209550"/>
                <a:gd name="connsiteY21" fmla="*/ 51340 h 161925"/>
                <a:gd name="connsiteX22" fmla="*/ 118682 w 209550"/>
                <a:gd name="connsiteY22" fmla="*/ 62484 h 161925"/>
                <a:gd name="connsiteX23" fmla="*/ 107538 w 209550"/>
                <a:gd name="connsiteY23" fmla="*/ 73628 h 161925"/>
                <a:gd name="connsiteX24" fmla="*/ 152115 w 209550"/>
                <a:gd name="connsiteY24" fmla="*/ 73628 h 161925"/>
                <a:gd name="connsiteX25" fmla="*/ 140970 w 209550"/>
                <a:gd name="connsiteY25" fmla="*/ 62484 h 161925"/>
                <a:gd name="connsiteX26" fmla="*/ 152115 w 209550"/>
                <a:gd name="connsiteY26" fmla="*/ 51340 h 161925"/>
                <a:gd name="connsiteX27" fmla="*/ 163259 w 209550"/>
                <a:gd name="connsiteY27" fmla="*/ 62484 h 161925"/>
                <a:gd name="connsiteX28" fmla="*/ 152115 w 209550"/>
                <a:gd name="connsiteY28" fmla="*/ 736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161925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56B60362-A8BC-4A33-BF2C-E4D3E89C1B45}"/>
                </a:ext>
              </a:extLst>
            </p:cNvPr>
            <p:cNvSpPr/>
            <p:nvPr/>
          </p:nvSpPr>
          <p:spPr>
            <a:xfrm>
              <a:off x="8355035" y="2898362"/>
              <a:ext cx="123825" cy="76200"/>
            </a:xfrm>
            <a:custGeom>
              <a:avLst/>
              <a:gdLst>
                <a:gd name="connsiteX0" fmla="*/ 121920 w 123825"/>
                <a:gd name="connsiteY0" fmla="*/ 71819 h 76200"/>
                <a:gd name="connsiteX1" fmla="*/ 44768 w 123825"/>
                <a:gd name="connsiteY1" fmla="*/ 71819 h 76200"/>
                <a:gd name="connsiteX2" fmla="*/ 7144 w 123825"/>
                <a:gd name="connsiteY2" fmla="*/ 7144 h 76200"/>
                <a:gd name="connsiteX3" fmla="*/ 121920 w 123825"/>
                <a:gd name="connsiteY3" fmla="*/ 71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95758602-23A2-4F59-A765-BB1276693082}"/>
                </a:ext>
              </a:extLst>
            </p:cNvPr>
            <p:cNvSpPr/>
            <p:nvPr/>
          </p:nvSpPr>
          <p:spPr>
            <a:xfrm>
              <a:off x="8273216" y="2896171"/>
              <a:ext cx="104775" cy="95250"/>
            </a:xfrm>
            <a:custGeom>
              <a:avLst/>
              <a:gdLst>
                <a:gd name="connsiteX0" fmla="*/ 101441 w 104775"/>
                <a:gd name="connsiteY0" fmla="*/ 74009 h 95250"/>
                <a:gd name="connsiteX1" fmla="*/ 59721 w 104775"/>
                <a:gd name="connsiteY1" fmla="*/ 74009 h 95250"/>
                <a:gd name="connsiteX2" fmla="*/ 28289 w 104775"/>
                <a:gd name="connsiteY2" fmla="*/ 96298 h 95250"/>
                <a:gd name="connsiteX3" fmla="*/ 7144 w 104775"/>
                <a:gd name="connsiteY3" fmla="*/ 96298 h 95250"/>
                <a:gd name="connsiteX4" fmla="*/ 59721 w 104775"/>
                <a:gd name="connsiteY4" fmla="*/ 7144 h 95250"/>
                <a:gd name="connsiteX5" fmla="*/ 101441 w 104775"/>
                <a:gd name="connsiteY5" fmla="*/ 740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9C361FCC-8346-4A6F-9F96-C9F9D2332649}"/>
                </a:ext>
              </a:extLst>
            </p:cNvPr>
            <p:cNvSpPr/>
            <p:nvPr/>
          </p:nvSpPr>
          <p:spPr>
            <a:xfrm>
              <a:off x="8165011" y="2898362"/>
              <a:ext cx="142875" cy="95250"/>
            </a:xfrm>
            <a:custGeom>
              <a:avLst/>
              <a:gdLst>
                <a:gd name="connsiteX0" fmla="*/ 90774 w 142875"/>
                <a:gd name="connsiteY0" fmla="*/ 94107 h 95250"/>
                <a:gd name="connsiteX1" fmla="*/ 7144 w 142875"/>
                <a:gd name="connsiteY1" fmla="*/ 94107 h 95250"/>
                <a:gd name="connsiteX2" fmla="*/ 138684 w 142875"/>
                <a:gd name="connsiteY2" fmla="*/ 7144 h 95250"/>
                <a:gd name="connsiteX3" fmla="*/ 90774 w 142875"/>
                <a:gd name="connsiteY3" fmla="*/ 941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95250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5" name="자유형: 도형 404">
              <a:extLst>
                <a:ext uri="{FF2B5EF4-FFF2-40B4-BE49-F238E27FC236}">
                  <a16:creationId xmlns:a16="http://schemas.microsoft.com/office/drawing/2014/main" id="{5CD1F20B-0227-408F-BC62-33B97AF27EF1}"/>
                </a:ext>
              </a:extLst>
            </p:cNvPr>
            <p:cNvSpPr/>
            <p:nvPr/>
          </p:nvSpPr>
          <p:spPr>
            <a:xfrm>
              <a:off x="8135579" y="3007613"/>
              <a:ext cx="114300" cy="76200"/>
            </a:xfrm>
            <a:custGeom>
              <a:avLst/>
              <a:gdLst>
                <a:gd name="connsiteX0" fmla="*/ 111728 w 114300"/>
                <a:gd name="connsiteY0" fmla="*/ 7144 h 76200"/>
                <a:gd name="connsiteX1" fmla="*/ 97441 w 114300"/>
                <a:gd name="connsiteY1" fmla="*/ 74009 h 76200"/>
                <a:gd name="connsiteX2" fmla="*/ 7144 w 114300"/>
                <a:gd name="connsiteY2" fmla="*/ 74009 h 76200"/>
                <a:gd name="connsiteX3" fmla="*/ 24860 w 114300"/>
                <a:gd name="connsiteY3" fmla="*/ 7144 h 76200"/>
                <a:gd name="connsiteX4" fmla="*/ 111728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00B9341C-5180-4D4F-B45B-173528020232}"/>
                </a:ext>
              </a:extLst>
            </p:cNvPr>
            <p:cNvSpPr/>
            <p:nvPr/>
          </p:nvSpPr>
          <p:spPr>
            <a:xfrm>
              <a:off x="8248260" y="3007613"/>
              <a:ext cx="57150" cy="76200"/>
            </a:xfrm>
            <a:custGeom>
              <a:avLst/>
              <a:gdLst>
                <a:gd name="connsiteX0" fmla="*/ 51244 w 57150"/>
                <a:gd name="connsiteY0" fmla="*/ 7144 h 76200"/>
                <a:gd name="connsiteX1" fmla="*/ 51244 w 57150"/>
                <a:gd name="connsiteY1" fmla="*/ 74009 h 76200"/>
                <a:gd name="connsiteX2" fmla="*/ 7144 w 57150"/>
                <a:gd name="connsiteY2" fmla="*/ 74009 h 76200"/>
                <a:gd name="connsiteX3" fmla="*/ 22955 w 57150"/>
                <a:gd name="connsiteY3" fmla="*/ 7144 h 76200"/>
                <a:gd name="connsiteX4" fmla="*/ 51244 w 571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25D8DA73-F18B-4774-9CA0-1F927739B698}"/>
                </a:ext>
              </a:extLst>
            </p:cNvPr>
            <p:cNvSpPr/>
            <p:nvPr/>
          </p:nvSpPr>
          <p:spPr>
            <a:xfrm>
              <a:off x="8165107" y="3185921"/>
              <a:ext cx="142875" cy="95250"/>
            </a:xfrm>
            <a:custGeom>
              <a:avLst/>
              <a:gdLst>
                <a:gd name="connsiteX0" fmla="*/ 138113 w 142875"/>
                <a:gd name="connsiteY0" fmla="*/ 94012 h 95250"/>
                <a:gd name="connsiteX1" fmla="*/ 7144 w 142875"/>
                <a:gd name="connsiteY1" fmla="*/ 7144 h 95250"/>
                <a:gd name="connsiteX2" fmla="*/ 90774 w 142875"/>
                <a:gd name="connsiteY2" fmla="*/ 7144 h 95250"/>
                <a:gd name="connsiteX3" fmla="*/ 122206 w 142875"/>
                <a:gd name="connsiteY3" fmla="*/ 68390 h 95250"/>
                <a:gd name="connsiteX4" fmla="*/ 138113 w 142875"/>
                <a:gd name="connsiteY4" fmla="*/ 940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5250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A0C975F3-B6CC-46B4-B9BD-2EB412B87E21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9" name="자유형: 도형 408">
              <a:extLst>
                <a:ext uri="{FF2B5EF4-FFF2-40B4-BE49-F238E27FC236}">
                  <a16:creationId xmlns:a16="http://schemas.microsoft.com/office/drawing/2014/main" id="{81347D8C-534E-42C8-9873-F2180A6B22E7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E6BECE1D-4CE9-4530-A4F5-CA5A7858962E}"/>
                </a:ext>
              </a:extLst>
            </p:cNvPr>
            <p:cNvSpPr/>
            <p:nvPr/>
          </p:nvSpPr>
          <p:spPr>
            <a:xfrm>
              <a:off x="8135484" y="3096767"/>
              <a:ext cx="114300" cy="76200"/>
            </a:xfrm>
            <a:custGeom>
              <a:avLst/>
              <a:gdLst>
                <a:gd name="connsiteX0" fmla="*/ 111823 w 114300"/>
                <a:gd name="connsiteY0" fmla="*/ 74009 h 76200"/>
                <a:gd name="connsiteX1" fmla="*/ 24860 w 114300"/>
                <a:gd name="connsiteY1" fmla="*/ 74009 h 76200"/>
                <a:gd name="connsiteX2" fmla="*/ 7144 w 114300"/>
                <a:gd name="connsiteY2" fmla="*/ 7144 h 76200"/>
                <a:gd name="connsiteX3" fmla="*/ 97441 w 114300"/>
                <a:gd name="connsiteY3" fmla="*/ 7144 h 76200"/>
                <a:gd name="connsiteX4" fmla="*/ 111823 w 1143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05088D5A-B4BB-4E90-8014-FDD97D19ABB8}"/>
                </a:ext>
              </a:extLst>
            </p:cNvPr>
            <p:cNvSpPr/>
            <p:nvPr/>
          </p:nvSpPr>
          <p:spPr>
            <a:xfrm>
              <a:off x="8248260" y="3096767"/>
              <a:ext cx="152400" cy="76200"/>
            </a:xfrm>
            <a:custGeom>
              <a:avLst/>
              <a:gdLst>
                <a:gd name="connsiteX0" fmla="*/ 146589 w 152400"/>
                <a:gd name="connsiteY0" fmla="*/ 73533 h 76200"/>
                <a:gd name="connsiteX1" fmla="*/ 146399 w 152400"/>
                <a:gd name="connsiteY1" fmla="*/ 74009 h 76200"/>
                <a:gd name="connsiteX2" fmla="*/ 22955 w 152400"/>
                <a:gd name="connsiteY2" fmla="*/ 74009 h 76200"/>
                <a:gd name="connsiteX3" fmla="*/ 7144 w 152400"/>
                <a:gd name="connsiteY3" fmla="*/ 7144 h 76200"/>
                <a:gd name="connsiteX4" fmla="*/ 53244 w 152400"/>
                <a:gd name="connsiteY4" fmla="*/ 7144 h 76200"/>
                <a:gd name="connsiteX5" fmla="*/ 84677 w 152400"/>
                <a:gd name="connsiteY5" fmla="*/ 29432 h 76200"/>
                <a:gd name="connsiteX6" fmla="*/ 118110 w 152400"/>
                <a:gd name="connsiteY6" fmla="*/ 29432 h 76200"/>
                <a:gd name="connsiteX7" fmla="*/ 118110 w 152400"/>
                <a:gd name="connsiteY7" fmla="*/ 40577 h 76200"/>
                <a:gd name="connsiteX8" fmla="*/ 138589 w 152400"/>
                <a:gd name="connsiteY8" fmla="*/ 71342 h 76200"/>
                <a:gd name="connsiteX9" fmla="*/ 146589 w 152400"/>
                <a:gd name="connsiteY9" fmla="*/ 7353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762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2A094806-25A3-430B-994F-732D4FF80469}"/>
                </a:ext>
              </a:extLst>
            </p:cNvPr>
            <p:cNvSpPr/>
            <p:nvPr/>
          </p:nvSpPr>
          <p:spPr>
            <a:xfrm>
              <a:off x="8355511" y="3185921"/>
              <a:ext cx="142875" cy="95250"/>
            </a:xfrm>
            <a:custGeom>
              <a:avLst/>
              <a:gdLst>
                <a:gd name="connsiteX0" fmla="*/ 138113 w 142875"/>
                <a:gd name="connsiteY0" fmla="*/ 7144 h 95250"/>
                <a:gd name="connsiteX1" fmla="*/ 7144 w 142875"/>
                <a:gd name="connsiteY1" fmla="*/ 94012 h 95250"/>
                <a:gd name="connsiteX2" fmla="*/ 23146 w 142875"/>
                <a:gd name="connsiteY2" fmla="*/ 68390 h 95250"/>
                <a:gd name="connsiteX3" fmla="*/ 23336 w 142875"/>
                <a:gd name="connsiteY3" fmla="*/ 68104 h 95250"/>
                <a:gd name="connsiteX4" fmla="*/ 54579 w 142875"/>
                <a:gd name="connsiteY4" fmla="*/ 7239 h 95250"/>
                <a:gd name="connsiteX5" fmla="*/ 138113 w 142875"/>
                <a:gd name="connsiteY5" fmla="*/ 723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CCEC0068-207F-401A-B570-A63D7EEAE7D9}"/>
                </a:ext>
              </a:extLst>
            </p:cNvPr>
            <p:cNvSpPr/>
            <p:nvPr/>
          </p:nvSpPr>
          <p:spPr>
            <a:xfrm>
              <a:off x="8411423" y="3117913"/>
              <a:ext cx="114300" cy="57150"/>
            </a:xfrm>
            <a:custGeom>
              <a:avLst/>
              <a:gdLst>
                <a:gd name="connsiteX0" fmla="*/ 108109 w 114300"/>
                <a:gd name="connsiteY0" fmla="*/ 7144 h 57150"/>
                <a:gd name="connsiteX1" fmla="*/ 94107 w 114300"/>
                <a:gd name="connsiteY1" fmla="*/ 52864 h 57150"/>
                <a:gd name="connsiteX2" fmla="*/ 7144 w 114300"/>
                <a:gd name="connsiteY2" fmla="*/ 52864 h 57150"/>
                <a:gd name="connsiteX3" fmla="*/ 9620 w 114300"/>
                <a:gd name="connsiteY3" fmla="*/ 45053 h 57150"/>
                <a:gd name="connsiteX4" fmla="*/ 46863 w 114300"/>
                <a:gd name="connsiteY4" fmla="*/ 8287 h 57150"/>
                <a:gd name="connsiteX5" fmla="*/ 99918 w 114300"/>
                <a:gd name="connsiteY5" fmla="*/ 8287 h 57150"/>
                <a:gd name="connsiteX6" fmla="*/ 108109 w 1143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8F725770-1464-4187-9426-F932755D89AA}"/>
              </a:ext>
            </a:extLst>
          </p:cNvPr>
          <p:cNvGrpSpPr/>
          <p:nvPr/>
        </p:nvGrpSpPr>
        <p:grpSpPr>
          <a:xfrm>
            <a:off x="6158094" y="4884991"/>
            <a:ext cx="323850" cy="424243"/>
            <a:chOff x="6158094" y="4884991"/>
            <a:chExt cx="323850" cy="424243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D06D3ECD-9D56-4183-9605-85540346F73C}"/>
                </a:ext>
              </a:extLst>
            </p:cNvPr>
            <p:cNvSpPr/>
            <p:nvPr/>
          </p:nvSpPr>
          <p:spPr>
            <a:xfrm>
              <a:off x="6238009" y="5194934"/>
              <a:ext cx="171450" cy="114300"/>
            </a:xfrm>
            <a:custGeom>
              <a:avLst/>
              <a:gdLst>
                <a:gd name="connsiteX0" fmla="*/ 131159 w 171450"/>
                <a:gd name="connsiteY0" fmla="*/ 25432 h 114300"/>
                <a:gd name="connsiteX1" fmla="*/ 125063 w 171450"/>
                <a:gd name="connsiteY1" fmla="*/ 24955 h 114300"/>
                <a:gd name="connsiteX2" fmla="*/ 85916 w 171450"/>
                <a:gd name="connsiteY2" fmla="*/ 18479 h 114300"/>
                <a:gd name="connsiteX3" fmla="*/ 46863 w 171450"/>
                <a:gd name="connsiteY3" fmla="*/ 24955 h 114300"/>
                <a:gd name="connsiteX4" fmla="*/ 40767 w 171450"/>
                <a:gd name="connsiteY4" fmla="*/ 25432 h 114300"/>
                <a:gd name="connsiteX5" fmla="*/ 14288 w 171450"/>
                <a:gd name="connsiteY5" fmla="*/ 14383 h 114300"/>
                <a:gd name="connsiteX6" fmla="*/ 7144 w 171450"/>
                <a:gd name="connsiteY6" fmla="*/ 7144 h 114300"/>
                <a:gd name="connsiteX7" fmla="*/ 7144 w 171450"/>
                <a:gd name="connsiteY7" fmla="*/ 102108 h 114300"/>
                <a:gd name="connsiteX8" fmla="*/ 10192 w 171450"/>
                <a:gd name="connsiteY8" fmla="*/ 110585 h 114300"/>
                <a:gd name="connsiteX9" fmla="*/ 19527 w 171450"/>
                <a:gd name="connsiteY9" fmla="*/ 114871 h 114300"/>
                <a:gd name="connsiteX10" fmla="*/ 25051 w 171450"/>
                <a:gd name="connsiteY10" fmla="*/ 113538 h 114300"/>
                <a:gd name="connsiteX11" fmla="*/ 85916 w 171450"/>
                <a:gd name="connsiteY11" fmla="*/ 83058 h 114300"/>
                <a:gd name="connsiteX12" fmla="*/ 146781 w 171450"/>
                <a:gd name="connsiteY12" fmla="*/ 113538 h 114300"/>
                <a:gd name="connsiteX13" fmla="*/ 158877 w 171450"/>
                <a:gd name="connsiteY13" fmla="*/ 112967 h 114300"/>
                <a:gd name="connsiteX14" fmla="*/ 164783 w 171450"/>
                <a:gd name="connsiteY14" fmla="*/ 102394 h 114300"/>
                <a:gd name="connsiteX15" fmla="*/ 164783 w 171450"/>
                <a:gd name="connsiteY15" fmla="*/ 7144 h 114300"/>
                <a:gd name="connsiteX16" fmla="*/ 157544 w 171450"/>
                <a:gd name="connsiteY16" fmla="*/ 14478 h 114300"/>
                <a:gd name="connsiteX17" fmla="*/ 131159 w 171450"/>
                <a:gd name="connsiteY17" fmla="*/ 2543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1430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602328A3-A551-464A-85D1-1B7C19ED09E4}"/>
                </a:ext>
              </a:extLst>
            </p:cNvPr>
            <p:cNvSpPr/>
            <p:nvPr/>
          </p:nvSpPr>
          <p:spPr>
            <a:xfrm>
              <a:off x="6256392" y="4975859"/>
              <a:ext cx="133350" cy="133350"/>
            </a:xfrm>
            <a:custGeom>
              <a:avLst/>
              <a:gdLst>
                <a:gd name="connsiteX0" fmla="*/ 67913 w 133350"/>
                <a:gd name="connsiteY0" fmla="*/ 7144 h 133350"/>
                <a:gd name="connsiteX1" fmla="*/ 7144 w 133350"/>
                <a:gd name="connsiteY1" fmla="*/ 67913 h 133350"/>
                <a:gd name="connsiteX2" fmla="*/ 67913 w 133350"/>
                <a:gd name="connsiteY2" fmla="*/ 128683 h 133350"/>
                <a:gd name="connsiteX3" fmla="*/ 128683 w 133350"/>
                <a:gd name="connsiteY3" fmla="*/ 67913 h 133350"/>
                <a:gd name="connsiteX4" fmla="*/ 67913 w 1333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D6E61AF2-2B22-4BA5-971B-A0CC4A18A00F}"/>
                </a:ext>
              </a:extLst>
            </p:cNvPr>
            <p:cNvSpPr/>
            <p:nvPr/>
          </p:nvSpPr>
          <p:spPr>
            <a:xfrm>
              <a:off x="6158094" y="4884991"/>
              <a:ext cx="323850" cy="314325"/>
            </a:xfrm>
            <a:custGeom>
              <a:avLst/>
              <a:gdLst>
                <a:gd name="connsiteX0" fmla="*/ 323564 w 323850"/>
                <a:gd name="connsiteY0" fmla="*/ 153067 h 314325"/>
                <a:gd name="connsiteX1" fmla="*/ 303371 w 323850"/>
                <a:gd name="connsiteY1" fmla="*/ 114205 h 314325"/>
                <a:gd name="connsiteX2" fmla="*/ 296799 w 323850"/>
                <a:gd name="connsiteY2" fmla="*/ 70866 h 314325"/>
                <a:gd name="connsiteX3" fmla="*/ 290036 w 323850"/>
                <a:gd name="connsiteY3" fmla="*/ 61627 h 314325"/>
                <a:gd name="connsiteX4" fmla="*/ 250889 w 323850"/>
                <a:gd name="connsiteY4" fmla="*/ 42005 h 314325"/>
                <a:gd name="connsiteX5" fmla="*/ 220123 w 323850"/>
                <a:gd name="connsiteY5" fmla="*/ 10859 h 314325"/>
                <a:gd name="connsiteX6" fmla="*/ 211265 w 323850"/>
                <a:gd name="connsiteY6" fmla="*/ 7144 h 314325"/>
                <a:gd name="connsiteX7" fmla="*/ 209264 w 323850"/>
                <a:gd name="connsiteY7" fmla="*/ 7334 h 314325"/>
                <a:gd name="connsiteX8" fmla="*/ 166021 w 323850"/>
                <a:gd name="connsiteY8" fmla="*/ 14478 h 314325"/>
                <a:gd name="connsiteX9" fmla="*/ 122777 w 323850"/>
                <a:gd name="connsiteY9" fmla="*/ 7334 h 314325"/>
                <a:gd name="connsiteX10" fmla="*/ 120777 w 323850"/>
                <a:gd name="connsiteY10" fmla="*/ 7144 h 314325"/>
                <a:gd name="connsiteX11" fmla="*/ 111919 w 323850"/>
                <a:gd name="connsiteY11" fmla="*/ 10859 h 314325"/>
                <a:gd name="connsiteX12" fmla="*/ 81153 w 323850"/>
                <a:gd name="connsiteY12" fmla="*/ 42005 h 314325"/>
                <a:gd name="connsiteX13" fmla="*/ 42005 w 323850"/>
                <a:gd name="connsiteY13" fmla="*/ 61627 h 314325"/>
                <a:gd name="connsiteX14" fmla="*/ 35242 w 323850"/>
                <a:gd name="connsiteY14" fmla="*/ 70866 h 314325"/>
                <a:gd name="connsiteX15" fmla="*/ 28670 w 323850"/>
                <a:gd name="connsiteY15" fmla="*/ 114205 h 314325"/>
                <a:gd name="connsiteX16" fmla="*/ 8573 w 323850"/>
                <a:gd name="connsiteY16" fmla="*/ 153067 h 314325"/>
                <a:gd name="connsiteX17" fmla="*/ 8573 w 323850"/>
                <a:gd name="connsiteY17" fmla="*/ 164497 h 314325"/>
                <a:gd name="connsiteX18" fmla="*/ 28670 w 323850"/>
                <a:gd name="connsiteY18" fmla="*/ 203359 h 314325"/>
                <a:gd name="connsiteX19" fmla="*/ 35242 w 323850"/>
                <a:gd name="connsiteY19" fmla="*/ 246698 h 314325"/>
                <a:gd name="connsiteX20" fmla="*/ 42005 w 323850"/>
                <a:gd name="connsiteY20" fmla="*/ 255937 h 314325"/>
                <a:gd name="connsiteX21" fmla="*/ 81153 w 323850"/>
                <a:gd name="connsiteY21" fmla="*/ 275558 h 314325"/>
                <a:gd name="connsiteX22" fmla="*/ 111919 w 323850"/>
                <a:gd name="connsiteY22" fmla="*/ 306705 h 314325"/>
                <a:gd name="connsiteX23" fmla="*/ 120777 w 323850"/>
                <a:gd name="connsiteY23" fmla="*/ 310420 h 314325"/>
                <a:gd name="connsiteX24" fmla="*/ 122777 w 323850"/>
                <a:gd name="connsiteY24" fmla="*/ 310229 h 314325"/>
                <a:gd name="connsiteX25" fmla="*/ 166021 w 323850"/>
                <a:gd name="connsiteY25" fmla="*/ 303086 h 314325"/>
                <a:gd name="connsiteX26" fmla="*/ 209264 w 323850"/>
                <a:gd name="connsiteY26" fmla="*/ 310229 h 314325"/>
                <a:gd name="connsiteX27" fmla="*/ 211265 w 323850"/>
                <a:gd name="connsiteY27" fmla="*/ 310420 h 314325"/>
                <a:gd name="connsiteX28" fmla="*/ 220123 w 323850"/>
                <a:gd name="connsiteY28" fmla="*/ 306705 h 314325"/>
                <a:gd name="connsiteX29" fmla="*/ 250889 w 323850"/>
                <a:gd name="connsiteY29" fmla="*/ 275558 h 314325"/>
                <a:gd name="connsiteX30" fmla="*/ 290036 w 323850"/>
                <a:gd name="connsiteY30" fmla="*/ 255937 h 314325"/>
                <a:gd name="connsiteX31" fmla="*/ 296799 w 323850"/>
                <a:gd name="connsiteY31" fmla="*/ 246698 h 314325"/>
                <a:gd name="connsiteX32" fmla="*/ 303371 w 323850"/>
                <a:gd name="connsiteY32" fmla="*/ 203359 h 314325"/>
                <a:gd name="connsiteX33" fmla="*/ 323564 w 323850"/>
                <a:gd name="connsiteY33" fmla="*/ 164497 h 314325"/>
                <a:gd name="connsiteX34" fmla="*/ 323564 w 323850"/>
                <a:gd name="connsiteY34" fmla="*/ 153067 h 314325"/>
                <a:gd name="connsiteX35" fmla="*/ 166211 w 323850"/>
                <a:gd name="connsiteY35" fmla="*/ 244412 h 314325"/>
                <a:gd name="connsiteX36" fmla="*/ 80582 w 323850"/>
                <a:gd name="connsiteY36" fmla="*/ 158782 h 314325"/>
                <a:gd name="connsiteX37" fmla="*/ 166211 w 323850"/>
                <a:gd name="connsiteY37" fmla="*/ 73152 h 314325"/>
                <a:gd name="connsiteX38" fmla="*/ 251841 w 323850"/>
                <a:gd name="connsiteY38" fmla="*/ 158782 h 314325"/>
                <a:gd name="connsiteX39" fmla="*/ 166211 w 323850"/>
                <a:gd name="connsiteY39" fmla="*/ 24441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0" h="314325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D4628A3F-EF7A-45B5-8CE1-7B8AFFA2CA11}"/>
              </a:ext>
            </a:extLst>
          </p:cNvPr>
          <p:cNvGrpSpPr/>
          <p:nvPr/>
        </p:nvGrpSpPr>
        <p:grpSpPr>
          <a:xfrm>
            <a:off x="2765098" y="2243423"/>
            <a:ext cx="390525" cy="364617"/>
            <a:chOff x="2765098" y="2243423"/>
            <a:chExt cx="390525" cy="364617"/>
          </a:xfrm>
          <a:solidFill>
            <a:schemeClr val="bg1"/>
          </a:solidFill>
        </p:grpSpPr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B02EC5C6-9DCE-4A92-B75E-2117E5D5366B}"/>
                </a:ext>
              </a:extLst>
            </p:cNvPr>
            <p:cNvSpPr/>
            <p:nvPr/>
          </p:nvSpPr>
          <p:spPr>
            <a:xfrm>
              <a:off x="2867290" y="2541365"/>
              <a:ext cx="180975" cy="66675"/>
            </a:xfrm>
            <a:custGeom>
              <a:avLst/>
              <a:gdLst>
                <a:gd name="connsiteX0" fmla="*/ 46208 w 180975"/>
                <a:gd name="connsiteY0" fmla="*/ 7144 h 66675"/>
                <a:gd name="connsiteX1" fmla="*/ 46208 w 180975"/>
                <a:gd name="connsiteY1" fmla="*/ 45815 h 66675"/>
                <a:gd name="connsiteX2" fmla="*/ 18680 w 180975"/>
                <a:gd name="connsiteY2" fmla="*/ 45815 h 66675"/>
                <a:gd name="connsiteX3" fmla="*/ 7155 w 180975"/>
                <a:gd name="connsiteY3" fmla="*/ 56483 h 66675"/>
                <a:gd name="connsiteX4" fmla="*/ 18300 w 180975"/>
                <a:gd name="connsiteY4" fmla="*/ 68104 h 66675"/>
                <a:gd name="connsiteX5" fmla="*/ 171747 w 180975"/>
                <a:gd name="connsiteY5" fmla="*/ 68104 h 66675"/>
                <a:gd name="connsiteX6" fmla="*/ 183272 w 180975"/>
                <a:gd name="connsiteY6" fmla="*/ 57436 h 66675"/>
                <a:gd name="connsiteX7" fmla="*/ 172128 w 180975"/>
                <a:gd name="connsiteY7" fmla="*/ 45815 h 66675"/>
                <a:gd name="connsiteX8" fmla="*/ 145077 w 180975"/>
                <a:gd name="connsiteY8" fmla="*/ 45815 h 66675"/>
                <a:gd name="connsiteX9" fmla="*/ 145077 w 180975"/>
                <a:gd name="connsiteY9" fmla="*/ 7144 h 66675"/>
                <a:gd name="connsiteX10" fmla="*/ 46208 w 18097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666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0" name="자유형: 도형 419">
              <a:extLst>
                <a:ext uri="{FF2B5EF4-FFF2-40B4-BE49-F238E27FC236}">
                  <a16:creationId xmlns:a16="http://schemas.microsoft.com/office/drawing/2014/main" id="{16BEAC4C-5C4D-48DA-972E-CA9564F8AC9F}"/>
                </a:ext>
              </a:extLst>
            </p:cNvPr>
            <p:cNvSpPr/>
            <p:nvPr/>
          </p:nvSpPr>
          <p:spPr>
            <a:xfrm>
              <a:off x="2765098" y="2243423"/>
              <a:ext cx="390525" cy="200025"/>
            </a:xfrm>
            <a:custGeom>
              <a:avLst/>
              <a:gdLst>
                <a:gd name="connsiteX0" fmla="*/ 377666 w 390525"/>
                <a:gd name="connsiteY0" fmla="*/ 7144 h 200025"/>
                <a:gd name="connsiteX1" fmla="*/ 17050 w 390525"/>
                <a:gd name="connsiteY1" fmla="*/ 7144 h 200025"/>
                <a:gd name="connsiteX2" fmla="*/ 7144 w 390525"/>
                <a:gd name="connsiteY2" fmla="*/ 17050 h 200025"/>
                <a:gd name="connsiteX3" fmla="*/ 7144 w 390525"/>
                <a:gd name="connsiteY3" fmla="*/ 200311 h 200025"/>
                <a:gd name="connsiteX4" fmla="*/ 387572 w 390525"/>
                <a:gd name="connsiteY4" fmla="*/ 200311 h 200025"/>
                <a:gd name="connsiteX5" fmla="*/ 387572 w 390525"/>
                <a:gd name="connsiteY5" fmla="*/ 17050 h 200025"/>
                <a:gd name="connsiteX6" fmla="*/ 377666 w 390525"/>
                <a:gd name="connsiteY6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000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D897459E-6B8D-4515-8E77-57C520FFEC04}"/>
                </a:ext>
              </a:extLst>
            </p:cNvPr>
            <p:cNvSpPr/>
            <p:nvPr/>
          </p:nvSpPr>
          <p:spPr>
            <a:xfrm>
              <a:off x="2765098" y="2458878"/>
              <a:ext cx="390525" cy="66675"/>
            </a:xfrm>
            <a:custGeom>
              <a:avLst/>
              <a:gdLst>
                <a:gd name="connsiteX0" fmla="*/ 17145 w 390525"/>
                <a:gd name="connsiteY0" fmla="*/ 67342 h 66675"/>
                <a:gd name="connsiteX1" fmla="*/ 377666 w 390525"/>
                <a:gd name="connsiteY1" fmla="*/ 67342 h 66675"/>
                <a:gd name="connsiteX2" fmla="*/ 387572 w 390525"/>
                <a:gd name="connsiteY2" fmla="*/ 57436 h 66675"/>
                <a:gd name="connsiteX3" fmla="*/ 387572 w 390525"/>
                <a:gd name="connsiteY3" fmla="*/ 7144 h 66675"/>
                <a:gd name="connsiteX4" fmla="*/ 7144 w 390525"/>
                <a:gd name="connsiteY4" fmla="*/ 7144 h 66675"/>
                <a:gd name="connsiteX5" fmla="*/ 7144 w 390525"/>
                <a:gd name="connsiteY5" fmla="*/ 57436 h 66675"/>
                <a:gd name="connsiteX6" fmla="*/ 17145 w 390525"/>
                <a:gd name="connsiteY6" fmla="*/ 67342 h 66675"/>
                <a:gd name="connsiteX7" fmla="*/ 174689 w 390525"/>
                <a:gd name="connsiteY7" fmla="*/ 25718 h 66675"/>
                <a:gd name="connsiteX8" fmla="*/ 219647 w 390525"/>
                <a:gd name="connsiteY8" fmla="*/ 25718 h 66675"/>
                <a:gd name="connsiteX9" fmla="*/ 231172 w 390525"/>
                <a:gd name="connsiteY9" fmla="*/ 36386 h 66675"/>
                <a:gd name="connsiteX10" fmla="*/ 220028 w 390525"/>
                <a:gd name="connsiteY10" fmla="*/ 48006 h 66675"/>
                <a:gd name="connsiteX11" fmla="*/ 175070 w 390525"/>
                <a:gd name="connsiteY11" fmla="*/ 48006 h 66675"/>
                <a:gd name="connsiteX12" fmla="*/ 163544 w 390525"/>
                <a:gd name="connsiteY12" fmla="*/ 37338 h 66675"/>
                <a:gd name="connsiteX13" fmla="*/ 174689 w 390525"/>
                <a:gd name="connsiteY13" fmla="*/ 25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6667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2" name="그룹 421">
            <a:extLst>
              <a:ext uri="{FF2B5EF4-FFF2-40B4-BE49-F238E27FC236}">
                <a16:creationId xmlns:a16="http://schemas.microsoft.com/office/drawing/2014/main" id="{F9D365F0-358B-4B56-969A-A9CADBDFD879}"/>
              </a:ext>
            </a:extLst>
          </p:cNvPr>
          <p:cNvGrpSpPr/>
          <p:nvPr/>
        </p:nvGrpSpPr>
        <p:grpSpPr>
          <a:xfrm>
            <a:off x="7463066" y="2241184"/>
            <a:ext cx="389716" cy="380715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BDB9CF35-7E6B-46F9-BE74-927D43E6D58C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30478DA-D5C4-4921-90DD-EA9E852CCDD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C783BE81-20A2-42D1-A89D-C85BFEE51D49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9F68F68B-2204-4CDC-842E-FDFC3A0C37CE}"/>
              </a:ext>
            </a:extLst>
          </p:cNvPr>
          <p:cNvSpPr/>
          <p:nvPr/>
        </p:nvSpPr>
        <p:spPr>
          <a:xfrm>
            <a:off x="6143711" y="2901505"/>
            <a:ext cx="342900" cy="390525"/>
          </a:xfrm>
          <a:custGeom>
            <a:avLst/>
            <a:gdLst>
              <a:gd name="connsiteX0" fmla="*/ 285750 w 342900"/>
              <a:gd name="connsiteY0" fmla="*/ 276130 h 390525"/>
              <a:gd name="connsiteX1" fmla="*/ 246507 w 342900"/>
              <a:gd name="connsiteY1" fmla="*/ 292322 h 390525"/>
              <a:gd name="connsiteX2" fmla="*/ 155353 w 342900"/>
              <a:gd name="connsiteY2" fmla="*/ 230791 h 390525"/>
              <a:gd name="connsiteX3" fmla="*/ 163163 w 342900"/>
              <a:gd name="connsiteY3" fmla="*/ 197358 h 390525"/>
              <a:gd name="connsiteX4" fmla="*/ 155353 w 342900"/>
              <a:gd name="connsiteY4" fmla="*/ 163925 h 390525"/>
              <a:gd name="connsiteX5" fmla="*/ 246507 w 342900"/>
              <a:gd name="connsiteY5" fmla="*/ 102394 h 390525"/>
              <a:gd name="connsiteX6" fmla="*/ 285750 w 342900"/>
              <a:gd name="connsiteY6" fmla="*/ 118586 h 390525"/>
              <a:gd name="connsiteX7" fmla="*/ 341471 w 342900"/>
              <a:gd name="connsiteY7" fmla="*/ 62865 h 390525"/>
              <a:gd name="connsiteX8" fmla="*/ 285750 w 342900"/>
              <a:gd name="connsiteY8" fmla="*/ 7144 h 390525"/>
              <a:gd name="connsiteX9" fmla="*/ 230028 w 342900"/>
              <a:gd name="connsiteY9" fmla="*/ 62865 h 390525"/>
              <a:gd name="connsiteX10" fmla="*/ 234219 w 342900"/>
              <a:gd name="connsiteY10" fmla="*/ 83820 h 390525"/>
              <a:gd name="connsiteX11" fmla="*/ 142970 w 342900"/>
              <a:gd name="connsiteY11" fmla="*/ 145447 h 390525"/>
              <a:gd name="connsiteX12" fmla="*/ 85154 w 342900"/>
              <a:gd name="connsiteY12" fmla="*/ 119348 h 390525"/>
              <a:gd name="connsiteX13" fmla="*/ 7144 w 342900"/>
              <a:gd name="connsiteY13" fmla="*/ 197358 h 390525"/>
              <a:gd name="connsiteX14" fmla="*/ 85154 w 342900"/>
              <a:gd name="connsiteY14" fmla="*/ 275368 h 390525"/>
              <a:gd name="connsiteX15" fmla="*/ 142970 w 342900"/>
              <a:gd name="connsiteY15" fmla="*/ 249269 h 390525"/>
              <a:gd name="connsiteX16" fmla="*/ 234219 w 342900"/>
              <a:gd name="connsiteY16" fmla="*/ 310896 h 390525"/>
              <a:gd name="connsiteX17" fmla="*/ 230028 w 342900"/>
              <a:gd name="connsiteY17" fmla="*/ 331851 h 390525"/>
              <a:gd name="connsiteX18" fmla="*/ 285750 w 342900"/>
              <a:gd name="connsiteY18" fmla="*/ 387572 h 390525"/>
              <a:gd name="connsiteX19" fmla="*/ 341471 w 342900"/>
              <a:gd name="connsiteY19" fmla="*/ 331851 h 390525"/>
              <a:gd name="connsiteX20" fmla="*/ 285750 w 342900"/>
              <a:gd name="connsiteY20" fmla="*/ 27613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900" h="390525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7" name="자유형: 도형 426">
            <a:extLst>
              <a:ext uri="{FF2B5EF4-FFF2-40B4-BE49-F238E27FC236}">
                <a16:creationId xmlns:a16="http://schemas.microsoft.com/office/drawing/2014/main" id="{5075E2C8-B2EC-41FD-8E10-1C5A7B7CA676}"/>
              </a:ext>
            </a:extLst>
          </p:cNvPr>
          <p:cNvSpPr/>
          <p:nvPr/>
        </p:nvSpPr>
        <p:spPr>
          <a:xfrm>
            <a:off x="6791697" y="2899791"/>
            <a:ext cx="390525" cy="390525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8" name="그룹 427">
            <a:extLst>
              <a:ext uri="{FF2B5EF4-FFF2-40B4-BE49-F238E27FC236}">
                <a16:creationId xmlns:a16="http://schemas.microsoft.com/office/drawing/2014/main" id="{70E603BE-EFF9-44F5-9895-9BB9343ECBFE}"/>
              </a:ext>
            </a:extLst>
          </p:cNvPr>
          <p:cNvGrpSpPr/>
          <p:nvPr/>
        </p:nvGrpSpPr>
        <p:grpSpPr>
          <a:xfrm>
            <a:off x="6798957" y="5589841"/>
            <a:ext cx="390525" cy="343947"/>
            <a:chOff x="6798957" y="5589841"/>
            <a:chExt cx="390525" cy="343947"/>
          </a:xfrm>
          <a:solidFill>
            <a:schemeClr val="bg1"/>
          </a:solidFill>
        </p:grpSpPr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4C1E2F7E-AF64-4C8D-865A-10B22BE4B07E}"/>
                </a:ext>
              </a:extLst>
            </p:cNvPr>
            <p:cNvSpPr/>
            <p:nvPr/>
          </p:nvSpPr>
          <p:spPr>
            <a:xfrm>
              <a:off x="6798957" y="5589841"/>
              <a:ext cx="390525" cy="276225"/>
            </a:xfrm>
            <a:custGeom>
              <a:avLst/>
              <a:gdLst>
                <a:gd name="connsiteX0" fmla="*/ 130471 w 390525"/>
                <a:gd name="connsiteY0" fmla="*/ 230124 h 276225"/>
                <a:gd name="connsiteX1" fmla="*/ 331830 w 390525"/>
                <a:gd name="connsiteY1" fmla="*/ 230124 h 276225"/>
                <a:gd name="connsiteX2" fmla="*/ 342498 w 390525"/>
                <a:gd name="connsiteY2" fmla="*/ 222028 h 276225"/>
                <a:gd name="connsiteX3" fmla="*/ 387075 w 390525"/>
                <a:gd name="connsiteY3" fmla="*/ 66008 h 276225"/>
                <a:gd name="connsiteX4" fmla="*/ 385265 w 390525"/>
                <a:gd name="connsiteY4" fmla="*/ 56198 h 276225"/>
                <a:gd name="connsiteX5" fmla="*/ 376407 w 390525"/>
                <a:gd name="connsiteY5" fmla="*/ 51721 h 276225"/>
                <a:gd name="connsiteX6" fmla="*/ 104754 w 390525"/>
                <a:gd name="connsiteY6" fmla="*/ 51721 h 276225"/>
                <a:gd name="connsiteX7" fmla="*/ 96753 w 390525"/>
                <a:gd name="connsiteY7" fmla="*/ 15907 h 276225"/>
                <a:gd name="connsiteX8" fmla="*/ 85894 w 390525"/>
                <a:gd name="connsiteY8" fmla="*/ 7144 h 276225"/>
                <a:gd name="connsiteX9" fmla="*/ 18552 w 390525"/>
                <a:gd name="connsiteY9" fmla="*/ 7144 h 276225"/>
                <a:gd name="connsiteX10" fmla="*/ 7218 w 390525"/>
                <a:gd name="connsiteY10" fmla="*/ 17050 h 276225"/>
                <a:gd name="connsiteX11" fmla="*/ 18266 w 390525"/>
                <a:gd name="connsiteY11" fmla="*/ 29433 h 276225"/>
                <a:gd name="connsiteX12" fmla="*/ 76941 w 390525"/>
                <a:gd name="connsiteY12" fmla="*/ 29433 h 276225"/>
                <a:gd name="connsiteX13" fmla="*/ 117231 w 390525"/>
                <a:gd name="connsiteY13" fmla="*/ 210503 h 276225"/>
                <a:gd name="connsiteX14" fmla="*/ 97134 w 390525"/>
                <a:gd name="connsiteY14" fmla="*/ 243269 h 276225"/>
                <a:gd name="connsiteX15" fmla="*/ 131043 w 390525"/>
                <a:gd name="connsiteY15" fmla="*/ 274606 h 276225"/>
                <a:gd name="connsiteX16" fmla="*/ 331544 w 390525"/>
                <a:gd name="connsiteY16" fmla="*/ 274606 h 276225"/>
                <a:gd name="connsiteX17" fmla="*/ 342879 w 390525"/>
                <a:gd name="connsiteY17" fmla="*/ 264700 h 276225"/>
                <a:gd name="connsiteX18" fmla="*/ 331830 w 390525"/>
                <a:gd name="connsiteY18" fmla="*/ 252317 h 276225"/>
                <a:gd name="connsiteX19" fmla="*/ 130471 w 390525"/>
                <a:gd name="connsiteY19" fmla="*/ 252317 h 276225"/>
                <a:gd name="connsiteX20" fmla="*/ 119327 w 390525"/>
                <a:gd name="connsiteY20" fmla="*/ 241173 h 276225"/>
                <a:gd name="connsiteX21" fmla="*/ 130471 w 390525"/>
                <a:gd name="connsiteY21" fmla="*/ 2301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0525" h="2762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B2AAA9CB-7E3A-486B-9D81-CC3011428828}"/>
                </a:ext>
              </a:extLst>
            </p:cNvPr>
            <p:cNvSpPr/>
            <p:nvPr/>
          </p:nvSpPr>
          <p:spPr>
            <a:xfrm>
              <a:off x="6911141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6 w 76200"/>
                <a:gd name="connsiteY1" fmla="*/ 74009 h 76200"/>
                <a:gd name="connsiteX2" fmla="*/ 74009 w 76200"/>
                <a:gd name="connsiteY2" fmla="*/ 40577 h 76200"/>
                <a:gd name="connsiteX3" fmla="*/ 40576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3674B9B4-A2E1-4DCC-86FD-206BD17AB8A1}"/>
                </a:ext>
              </a:extLst>
            </p:cNvPr>
            <p:cNvSpPr/>
            <p:nvPr/>
          </p:nvSpPr>
          <p:spPr>
            <a:xfrm>
              <a:off x="7067922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7 w 76200"/>
                <a:gd name="connsiteY1" fmla="*/ 74009 h 76200"/>
                <a:gd name="connsiteX2" fmla="*/ 74009 w 76200"/>
                <a:gd name="connsiteY2" fmla="*/ 40577 h 76200"/>
                <a:gd name="connsiteX3" fmla="*/ 40577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2" name="그룹 431">
            <a:extLst>
              <a:ext uri="{FF2B5EF4-FFF2-40B4-BE49-F238E27FC236}">
                <a16:creationId xmlns:a16="http://schemas.microsoft.com/office/drawing/2014/main" id="{6FE3379F-5601-4BCE-B471-7354417F154A}"/>
              </a:ext>
            </a:extLst>
          </p:cNvPr>
          <p:cNvGrpSpPr/>
          <p:nvPr/>
        </p:nvGrpSpPr>
        <p:grpSpPr>
          <a:xfrm>
            <a:off x="1496845" y="2235136"/>
            <a:ext cx="247650" cy="392049"/>
            <a:chOff x="1496845" y="2235136"/>
            <a:chExt cx="247650" cy="392049"/>
          </a:xfrm>
          <a:solidFill>
            <a:schemeClr val="bg1"/>
          </a:solidFill>
        </p:grpSpPr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D9287191-7439-492F-ACB3-6D4B1B4789E6}"/>
                </a:ext>
              </a:extLst>
            </p:cNvPr>
            <p:cNvSpPr/>
            <p:nvPr/>
          </p:nvSpPr>
          <p:spPr>
            <a:xfrm>
              <a:off x="1496845" y="2550985"/>
              <a:ext cx="247650" cy="76200"/>
            </a:xfrm>
            <a:custGeom>
              <a:avLst/>
              <a:gdLst>
                <a:gd name="connsiteX0" fmla="*/ 7144 w 247650"/>
                <a:gd name="connsiteY0" fmla="*/ 7144 h 76200"/>
                <a:gd name="connsiteX1" fmla="*/ 7144 w 247650"/>
                <a:gd name="connsiteY1" fmla="*/ 29051 h 76200"/>
                <a:gd name="connsiteX2" fmla="*/ 49911 w 247650"/>
                <a:gd name="connsiteY2" fmla="*/ 71818 h 76200"/>
                <a:gd name="connsiteX3" fmla="*/ 199263 w 247650"/>
                <a:gd name="connsiteY3" fmla="*/ 71818 h 76200"/>
                <a:gd name="connsiteX4" fmla="*/ 242030 w 247650"/>
                <a:gd name="connsiteY4" fmla="*/ 29051 h 76200"/>
                <a:gd name="connsiteX5" fmla="*/ 242030 w 247650"/>
                <a:gd name="connsiteY5" fmla="*/ 7144 h 76200"/>
                <a:gd name="connsiteX6" fmla="*/ 7144 w 247650"/>
                <a:gd name="connsiteY6" fmla="*/ 7144 h 76200"/>
                <a:gd name="connsiteX7" fmla="*/ 113443 w 247650"/>
                <a:gd name="connsiteY7" fmla="*/ 36100 h 76200"/>
                <a:gd name="connsiteX8" fmla="*/ 125825 w 247650"/>
                <a:gd name="connsiteY8" fmla="*/ 25051 h 76200"/>
                <a:gd name="connsiteX9" fmla="*/ 135731 w 247650"/>
                <a:gd name="connsiteY9" fmla="*/ 36385 h 76200"/>
                <a:gd name="connsiteX10" fmla="*/ 135731 w 247650"/>
                <a:gd name="connsiteY10" fmla="*/ 37243 h 76200"/>
                <a:gd name="connsiteX11" fmla="*/ 125825 w 247650"/>
                <a:gd name="connsiteY11" fmla="*/ 48577 h 76200"/>
                <a:gd name="connsiteX12" fmla="*/ 113443 w 247650"/>
                <a:gd name="connsiteY12" fmla="*/ 37528 h 76200"/>
                <a:gd name="connsiteX13" fmla="*/ 113443 w 247650"/>
                <a:gd name="connsiteY13" fmla="*/ 36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7620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6E949BB1-89DE-4524-B677-8AA8F6FD2EFD}"/>
                </a:ext>
              </a:extLst>
            </p:cNvPr>
            <p:cNvSpPr/>
            <p:nvPr/>
          </p:nvSpPr>
          <p:spPr>
            <a:xfrm>
              <a:off x="1496845" y="2235136"/>
              <a:ext cx="247650" cy="304800"/>
            </a:xfrm>
            <a:custGeom>
              <a:avLst/>
              <a:gdLst>
                <a:gd name="connsiteX0" fmla="*/ 241935 w 247650"/>
                <a:gd name="connsiteY0" fmla="*/ 300704 h 304800"/>
                <a:gd name="connsiteX1" fmla="*/ 241935 w 247650"/>
                <a:gd name="connsiteY1" fmla="*/ 49911 h 304800"/>
                <a:gd name="connsiteX2" fmla="*/ 199168 w 247650"/>
                <a:gd name="connsiteY2" fmla="*/ 7144 h 304800"/>
                <a:gd name="connsiteX3" fmla="*/ 49911 w 247650"/>
                <a:gd name="connsiteY3" fmla="*/ 7144 h 304800"/>
                <a:gd name="connsiteX4" fmla="*/ 7144 w 247650"/>
                <a:gd name="connsiteY4" fmla="*/ 49911 h 304800"/>
                <a:gd name="connsiteX5" fmla="*/ 7144 w 247650"/>
                <a:gd name="connsiteY5" fmla="*/ 300704 h 304800"/>
                <a:gd name="connsiteX6" fmla="*/ 241935 w 247650"/>
                <a:gd name="connsiteY6" fmla="*/ 3007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0480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29F8DEA7-66A1-43A9-8553-05BD58E4CF61}"/>
              </a:ext>
            </a:extLst>
          </p:cNvPr>
          <p:cNvGrpSpPr/>
          <p:nvPr/>
        </p:nvGrpSpPr>
        <p:grpSpPr>
          <a:xfrm>
            <a:off x="2800745" y="4238339"/>
            <a:ext cx="323850" cy="389466"/>
            <a:chOff x="2800745" y="4238339"/>
            <a:chExt cx="323850" cy="389466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0959A7BB-C48D-4F2C-BCE0-215678B28203}"/>
                </a:ext>
              </a:extLst>
            </p:cNvPr>
            <p:cNvSpPr/>
            <p:nvPr/>
          </p:nvSpPr>
          <p:spPr>
            <a:xfrm>
              <a:off x="2800745" y="4238339"/>
              <a:ext cx="323850" cy="180975"/>
            </a:xfrm>
            <a:custGeom>
              <a:avLst/>
              <a:gdLst>
                <a:gd name="connsiteX0" fmla="*/ 266867 w 323850"/>
                <a:gd name="connsiteY0" fmla="*/ 62294 h 180975"/>
                <a:gd name="connsiteX1" fmla="*/ 239912 w 323850"/>
                <a:gd name="connsiteY1" fmla="*/ 69056 h 180975"/>
                <a:gd name="connsiteX2" fmla="*/ 158187 w 323850"/>
                <a:gd name="connsiteY2" fmla="*/ 7144 h 180975"/>
                <a:gd name="connsiteX3" fmla="*/ 73319 w 323850"/>
                <a:gd name="connsiteY3" fmla="*/ 92012 h 180975"/>
                <a:gd name="connsiteX4" fmla="*/ 73319 w 323850"/>
                <a:gd name="connsiteY4" fmla="*/ 92202 h 180975"/>
                <a:gd name="connsiteX5" fmla="*/ 50269 w 323850"/>
                <a:gd name="connsiteY5" fmla="*/ 92202 h 180975"/>
                <a:gd name="connsiteX6" fmla="*/ 7216 w 323850"/>
                <a:gd name="connsiteY6" fmla="*/ 136970 h 180975"/>
                <a:gd name="connsiteX7" fmla="*/ 49507 w 323850"/>
                <a:gd name="connsiteY7" fmla="*/ 176879 h 180975"/>
                <a:gd name="connsiteX8" fmla="*/ 266963 w 323850"/>
                <a:gd name="connsiteY8" fmla="*/ 176879 h 180975"/>
                <a:gd name="connsiteX9" fmla="*/ 269153 w 323850"/>
                <a:gd name="connsiteY9" fmla="*/ 176784 h 180975"/>
                <a:gd name="connsiteX10" fmla="*/ 324208 w 323850"/>
                <a:gd name="connsiteY10" fmla="*/ 119539 h 180975"/>
                <a:gd name="connsiteX11" fmla="*/ 266867 w 323850"/>
                <a:gd name="connsiteY11" fmla="*/ 622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180975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4A91A9-F908-4AFE-B425-4DF6C3AD5FC2}"/>
                </a:ext>
              </a:extLst>
            </p:cNvPr>
            <p:cNvSpPr/>
            <p:nvPr/>
          </p:nvSpPr>
          <p:spPr>
            <a:xfrm>
              <a:off x="2951979" y="4554378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DDCF1DDE-8F9B-4197-B072-3355265E3DE6}"/>
                </a:ext>
              </a:extLst>
            </p:cNvPr>
            <p:cNvSpPr/>
            <p:nvPr/>
          </p:nvSpPr>
          <p:spPr>
            <a:xfrm>
              <a:off x="2857205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76AF998B-80C4-4408-8291-4052AFAA83BD}"/>
                </a:ext>
              </a:extLst>
            </p:cNvPr>
            <p:cNvSpPr/>
            <p:nvPr/>
          </p:nvSpPr>
          <p:spPr>
            <a:xfrm>
              <a:off x="3040847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A4EE03A4-8A86-4ED9-950C-7BA186267906}"/>
                </a:ext>
              </a:extLst>
            </p:cNvPr>
            <p:cNvSpPr/>
            <p:nvPr/>
          </p:nvSpPr>
          <p:spPr>
            <a:xfrm>
              <a:off x="2831908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0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0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3610B349-0AAE-4BA9-BAA1-C4A6C7525F08}"/>
                </a:ext>
              </a:extLst>
            </p:cNvPr>
            <p:cNvSpPr/>
            <p:nvPr/>
          </p:nvSpPr>
          <p:spPr>
            <a:xfrm>
              <a:off x="3015359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2" name="자유형: 도형 441">
              <a:extLst>
                <a:ext uri="{FF2B5EF4-FFF2-40B4-BE49-F238E27FC236}">
                  <a16:creationId xmlns:a16="http://schemas.microsoft.com/office/drawing/2014/main" id="{7EBA85F7-19A8-4DE5-A5D9-70248E89B04B}"/>
                </a:ext>
              </a:extLst>
            </p:cNvPr>
            <p:cNvSpPr/>
            <p:nvPr/>
          </p:nvSpPr>
          <p:spPr>
            <a:xfrm>
              <a:off x="2926967" y="4437114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3" name="자유형: 도형 442">
            <a:extLst>
              <a:ext uri="{FF2B5EF4-FFF2-40B4-BE49-F238E27FC236}">
                <a16:creationId xmlns:a16="http://schemas.microsoft.com/office/drawing/2014/main" id="{80EB99F2-AFF8-456F-8777-9810C6B4E0B9}"/>
              </a:ext>
            </a:extLst>
          </p:cNvPr>
          <p:cNvSpPr/>
          <p:nvPr/>
        </p:nvSpPr>
        <p:spPr>
          <a:xfrm>
            <a:off x="4806320" y="4236792"/>
            <a:ext cx="342900" cy="390525"/>
          </a:xfrm>
          <a:custGeom>
            <a:avLst/>
            <a:gdLst>
              <a:gd name="connsiteX0" fmla="*/ 327836 w 342900"/>
              <a:gd name="connsiteY0" fmla="*/ 250340 h 390525"/>
              <a:gd name="connsiteX1" fmla="*/ 303929 w 342900"/>
              <a:gd name="connsiteY1" fmla="*/ 247006 h 390525"/>
              <a:gd name="connsiteX2" fmla="*/ 292023 w 342900"/>
              <a:gd name="connsiteY2" fmla="*/ 253007 h 390525"/>
              <a:gd name="connsiteX3" fmla="*/ 262781 w 342900"/>
              <a:gd name="connsiteY3" fmla="*/ 235767 h 390525"/>
              <a:gd name="connsiteX4" fmla="*/ 291927 w 342900"/>
              <a:gd name="connsiteY4" fmla="*/ 227956 h 390525"/>
              <a:gd name="connsiteX5" fmla="*/ 299833 w 342900"/>
              <a:gd name="connsiteY5" fmla="*/ 214336 h 390525"/>
              <a:gd name="connsiteX6" fmla="*/ 286212 w 342900"/>
              <a:gd name="connsiteY6" fmla="*/ 206430 h 390525"/>
              <a:gd name="connsiteX7" fmla="*/ 235920 w 342900"/>
              <a:gd name="connsiteY7" fmla="*/ 219955 h 390525"/>
              <a:gd name="connsiteX8" fmla="*/ 197249 w 342900"/>
              <a:gd name="connsiteY8" fmla="*/ 197191 h 390525"/>
              <a:gd name="connsiteX9" fmla="*/ 235825 w 342900"/>
              <a:gd name="connsiteY9" fmla="*/ 174521 h 390525"/>
              <a:gd name="connsiteX10" fmla="*/ 286117 w 342900"/>
              <a:gd name="connsiteY10" fmla="*/ 188047 h 390525"/>
              <a:gd name="connsiteX11" fmla="*/ 288974 w 342900"/>
              <a:gd name="connsiteY11" fmla="*/ 188428 h 390525"/>
              <a:gd name="connsiteX12" fmla="*/ 299738 w 342900"/>
              <a:gd name="connsiteY12" fmla="*/ 180141 h 390525"/>
              <a:gd name="connsiteX13" fmla="*/ 291832 w 342900"/>
              <a:gd name="connsiteY13" fmla="*/ 166520 h 390525"/>
              <a:gd name="connsiteX14" fmla="*/ 262781 w 342900"/>
              <a:gd name="connsiteY14" fmla="*/ 158710 h 390525"/>
              <a:gd name="connsiteX15" fmla="*/ 292118 w 342900"/>
              <a:gd name="connsiteY15" fmla="*/ 141470 h 390525"/>
              <a:gd name="connsiteX16" fmla="*/ 304024 w 342900"/>
              <a:gd name="connsiteY16" fmla="*/ 147470 h 390525"/>
              <a:gd name="connsiteX17" fmla="*/ 312025 w 342900"/>
              <a:gd name="connsiteY17" fmla="*/ 148518 h 390525"/>
              <a:gd name="connsiteX18" fmla="*/ 327932 w 342900"/>
              <a:gd name="connsiteY18" fmla="*/ 144136 h 390525"/>
              <a:gd name="connsiteX19" fmla="*/ 339171 w 342900"/>
              <a:gd name="connsiteY19" fmla="*/ 100893 h 390525"/>
              <a:gd name="connsiteX20" fmla="*/ 319931 w 342900"/>
              <a:gd name="connsiteY20" fmla="*/ 86320 h 390525"/>
              <a:gd name="connsiteX21" fmla="*/ 296023 w 342900"/>
              <a:gd name="connsiteY21" fmla="*/ 89653 h 390525"/>
              <a:gd name="connsiteX22" fmla="*/ 280878 w 342900"/>
              <a:gd name="connsiteY22" fmla="*/ 122229 h 390525"/>
              <a:gd name="connsiteX23" fmla="*/ 252017 w 342900"/>
              <a:gd name="connsiteY23" fmla="*/ 139184 h 390525"/>
              <a:gd name="connsiteX24" fmla="*/ 259637 w 342900"/>
              <a:gd name="connsiteY24" fmla="*/ 110609 h 390525"/>
              <a:gd name="connsiteX25" fmla="*/ 251732 w 342900"/>
              <a:gd name="connsiteY25" fmla="*/ 96988 h 390525"/>
              <a:gd name="connsiteX26" fmla="*/ 238111 w 342900"/>
              <a:gd name="connsiteY26" fmla="*/ 104894 h 390525"/>
              <a:gd name="connsiteX27" fmla="*/ 224585 w 342900"/>
              <a:gd name="connsiteY27" fmla="*/ 155281 h 390525"/>
              <a:gd name="connsiteX28" fmla="*/ 186390 w 342900"/>
              <a:gd name="connsiteY28" fmla="*/ 177760 h 390525"/>
              <a:gd name="connsiteX29" fmla="*/ 186390 w 342900"/>
              <a:gd name="connsiteY29" fmla="*/ 133373 h 390525"/>
              <a:gd name="connsiteX30" fmla="*/ 223252 w 342900"/>
              <a:gd name="connsiteY30" fmla="*/ 96511 h 390525"/>
              <a:gd name="connsiteX31" fmla="*/ 223252 w 342900"/>
              <a:gd name="connsiteY31" fmla="*/ 80795 h 390525"/>
              <a:gd name="connsiteX32" fmla="*/ 207536 w 342900"/>
              <a:gd name="connsiteY32" fmla="*/ 80795 h 390525"/>
              <a:gd name="connsiteX33" fmla="*/ 186485 w 342900"/>
              <a:gd name="connsiteY33" fmla="*/ 101941 h 390525"/>
              <a:gd name="connsiteX34" fmla="*/ 186485 w 342900"/>
              <a:gd name="connsiteY34" fmla="*/ 68318 h 390525"/>
              <a:gd name="connsiteX35" fmla="*/ 206583 w 342900"/>
              <a:gd name="connsiteY35" fmla="*/ 34409 h 390525"/>
              <a:gd name="connsiteX36" fmla="*/ 178961 w 342900"/>
              <a:gd name="connsiteY36" fmla="*/ 7357 h 390525"/>
              <a:gd name="connsiteX37" fmla="*/ 143718 w 342900"/>
              <a:gd name="connsiteY37" fmla="*/ 38695 h 390525"/>
              <a:gd name="connsiteX38" fmla="*/ 164197 w 342900"/>
              <a:gd name="connsiteY38" fmla="*/ 68222 h 390525"/>
              <a:gd name="connsiteX39" fmla="*/ 164197 w 342900"/>
              <a:gd name="connsiteY39" fmla="*/ 101845 h 390525"/>
              <a:gd name="connsiteX40" fmla="*/ 143147 w 342900"/>
              <a:gd name="connsiteY40" fmla="*/ 80700 h 390525"/>
              <a:gd name="connsiteX41" fmla="*/ 127430 w 342900"/>
              <a:gd name="connsiteY41" fmla="*/ 80700 h 390525"/>
              <a:gd name="connsiteX42" fmla="*/ 127430 w 342900"/>
              <a:gd name="connsiteY42" fmla="*/ 96416 h 390525"/>
              <a:gd name="connsiteX43" fmla="*/ 164292 w 342900"/>
              <a:gd name="connsiteY43" fmla="*/ 133278 h 390525"/>
              <a:gd name="connsiteX44" fmla="*/ 164292 w 342900"/>
              <a:gd name="connsiteY44" fmla="*/ 177664 h 390525"/>
              <a:gd name="connsiteX45" fmla="*/ 126097 w 342900"/>
              <a:gd name="connsiteY45" fmla="*/ 155186 h 390525"/>
              <a:gd name="connsiteX46" fmla="*/ 112571 w 342900"/>
              <a:gd name="connsiteY46" fmla="*/ 104798 h 390525"/>
              <a:gd name="connsiteX47" fmla="*/ 98951 w 342900"/>
              <a:gd name="connsiteY47" fmla="*/ 96893 h 390525"/>
              <a:gd name="connsiteX48" fmla="*/ 91045 w 342900"/>
              <a:gd name="connsiteY48" fmla="*/ 110513 h 390525"/>
              <a:gd name="connsiteX49" fmla="*/ 98665 w 342900"/>
              <a:gd name="connsiteY49" fmla="*/ 139088 h 390525"/>
              <a:gd name="connsiteX50" fmla="*/ 69804 w 342900"/>
              <a:gd name="connsiteY50" fmla="*/ 122134 h 390525"/>
              <a:gd name="connsiteX51" fmla="*/ 54659 w 342900"/>
              <a:gd name="connsiteY51" fmla="*/ 89558 h 390525"/>
              <a:gd name="connsiteX52" fmla="*/ 30752 w 342900"/>
              <a:gd name="connsiteY52" fmla="*/ 86224 h 390525"/>
              <a:gd name="connsiteX53" fmla="*/ 11511 w 342900"/>
              <a:gd name="connsiteY53" fmla="*/ 100798 h 390525"/>
              <a:gd name="connsiteX54" fmla="*/ 22751 w 342900"/>
              <a:gd name="connsiteY54" fmla="*/ 144041 h 390525"/>
              <a:gd name="connsiteX55" fmla="*/ 38657 w 342900"/>
              <a:gd name="connsiteY55" fmla="*/ 148423 h 390525"/>
              <a:gd name="connsiteX56" fmla="*/ 46658 w 342900"/>
              <a:gd name="connsiteY56" fmla="*/ 147375 h 390525"/>
              <a:gd name="connsiteX57" fmla="*/ 58565 w 342900"/>
              <a:gd name="connsiteY57" fmla="*/ 141374 h 390525"/>
              <a:gd name="connsiteX58" fmla="*/ 87902 w 342900"/>
              <a:gd name="connsiteY58" fmla="*/ 158614 h 390525"/>
              <a:gd name="connsiteX59" fmla="*/ 58755 w 342900"/>
              <a:gd name="connsiteY59" fmla="*/ 166425 h 390525"/>
              <a:gd name="connsiteX60" fmla="*/ 50849 w 342900"/>
              <a:gd name="connsiteY60" fmla="*/ 180046 h 390525"/>
              <a:gd name="connsiteX61" fmla="*/ 61613 w 342900"/>
              <a:gd name="connsiteY61" fmla="*/ 188332 h 390525"/>
              <a:gd name="connsiteX62" fmla="*/ 64470 w 342900"/>
              <a:gd name="connsiteY62" fmla="*/ 187952 h 390525"/>
              <a:gd name="connsiteX63" fmla="*/ 114762 w 342900"/>
              <a:gd name="connsiteY63" fmla="*/ 174426 h 390525"/>
              <a:gd name="connsiteX64" fmla="*/ 153338 w 342900"/>
              <a:gd name="connsiteY64" fmla="*/ 197095 h 390525"/>
              <a:gd name="connsiteX65" fmla="*/ 114667 w 342900"/>
              <a:gd name="connsiteY65" fmla="*/ 219860 h 390525"/>
              <a:gd name="connsiteX66" fmla="*/ 64375 w 342900"/>
              <a:gd name="connsiteY66" fmla="*/ 206335 h 390525"/>
              <a:gd name="connsiteX67" fmla="*/ 50754 w 342900"/>
              <a:gd name="connsiteY67" fmla="*/ 214240 h 390525"/>
              <a:gd name="connsiteX68" fmla="*/ 58660 w 342900"/>
              <a:gd name="connsiteY68" fmla="*/ 227861 h 390525"/>
              <a:gd name="connsiteX69" fmla="*/ 87806 w 342900"/>
              <a:gd name="connsiteY69" fmla="*/ 235672 h 390525"/>
              <a:gd name="connsiteX70" fmla="*/ 58565 w 342900"/>
              <a:gd name="connsiteY70" fmla="*/ 252912 h 390525"/>
              <a:gd name="connsiteX71" fmla="*/ 46658 w 342900"/>
              <a:gd name="connsiteY71" fmla="*/ 246911 h 390525"/>
              <a:gd name="connsiteX72" fmla="*/ 22751 w 342900"/>
              <a:gd name="connsiteY72" fmla="*/ 250245 h 390525"/>
              <a:gd name="connsiteX73" fmla="*/ 11511 w 342900"/>
              <a:gd name="connsiteY73" fmla="*/ 293488 h 390525"/>
              <a:gd name="connsiteX74" fmla="*/ 30752 w 342900"/>
              <a:gd name="connsiteY74" fmla="*/ 308062 h 390525"/>
              <a:gd name="connsiteX75" fmla="*/ 38752 w 342900"/>
              <a:gd name="connsiteY75" fmla="*/ 309110 h 390525"/>
              <a:gd name="connsiteX76" fmla="*/ 54659 w 342900"/>
              <a:gd name="connsiteY76" fmla="*/ 304728 h 390525"/>
              <a:gd name="connsiteX77" fmla="*/ 69804 w 342900"/>
              <a:gd name="connsiteY77" fmla="*/ 272153 h 390525"/>
              <a:gd name="connsiteX78" fmla="*/ 98569 w 342900"/>
              <a:gd name="connsiteY78" fmla="*/ 255198 h 390525"/>
              <a:gd name="connsiteX79" fmla="*/ 90950 w 342900"/>
              <a:gd name="connsiteY79" fmla="*/ 283773 h 390525"/>
              <a:gd name="connsiteX80" fmla="*/ 98855 w 342900"/>
              <a:gd name="connsiteY80" fmla="*/ 297394 h 390525"/>
              <a:gd name="connsiteX81" fmla="*/ 101713 w 342900"/>
              <a:gd name="connsiteY81" fmla="*/ 297775 h 390525"/>
              <a:gd name="connsiteX82" fmla="*/ 112476 w 342900"/>
              <a:gd name="connsiteY82" fmla="*/ 289488 h 390525"/>
              <a:gd name="connsiteX83" fmla="*/ 126002 w 342900"/>
              <a:gd name="connsiteY83" fmla="*/ 239101 h 390525"/>
              <a:gd name="connsiteX84" fmla="*/ 164292 w 342900"/>
              <a:gd name="connsiteY84" fmla="*/ 216622 h 390525"/>
              <a:gd name="connsiteX85" fmla="*/ 164292 w 342900"/>
              <a:gd name="connsiteY85" fmla="*/ 261199 h 390525"/>
              <a:gd name="connsiteX86" fmla="*/ 127430 w 342900"/>
              <a:gd name="connsiteY86" fmla="*/ 298061 h 390525"/>
              <a:gd name="connsiteX87" fmla="*/ 127430 w 342900"/>
              <a:gd name="connsiteY87" fmla="*/ 313777 h 390525"/>
              <a:gd name="connsiteX88" fmla="*/ 135336 w 342900"/>
              <a:gd name="connsiteY88" fmla="*/ 317015 h 390525"/>
              <a:gd name="connsiteX89" fmla="*/ 143242 w 342900"/>
              <a:gd name="connsiteY89" fmla="*/ 313777 h 390525"/>
              <a:gd name="connsiteX90" fmla="*/ 164292 w 342900"/>
              <a:gd name="connsiteY90" fmla="*/ 292631 h 390525"/>
              <a:gd name="connsiteX91" fmla="*/ 164292 w 342900"/>
              <a:gd name="connsiteY91" fmla="*/ 326159 h 390525"/>
              <a:gd name="connsiteX92" fmla="*/ 144194 w 342900"/>
              <a:gd name="connsiteY92" fmla="*/ 360068 h 390525"/>
              <a:gd name="connsiteX93" fmla="*/ 171817 w 342900"/>
              <a:gd name="connsiteY93" fmla="*/ 387119 h 390525"/>
              <a:gd name="connsiteX94" fmla="*/ 207059 w 342900"/>
              <a:gd name="connsiteY94" fmla="*/ 355782 h 390525"/>
              <a:gd name="connsiteX95" fmla="*/ 186581 w 342900"/>
              <a:gd name="connsiteY95" fmla="*/ 326254 h 390525"/>
              <a:gd name="connsiteX96" fmla="*/ 186581 w 342900"/>
              <a:gd name="connsiteY96" fmla="*/ 292727 h 390525"/>
              <a:gd name="connsiteX97" fmla="*/ 207631 w 342900"/>
              <a:gd name="connsiteY97" fmla="*/ 313872 h 390525"/>
              <a:gd name="connsiteX98" fmla="*/ 215536 w 342900"/>
              <a:gd name="connsiteY98" fmla="*/ 317111 h 390525"/>
              <a:gd name="connsiteX99" fmla="*/ 223442 w 342900"/>
              <a:gd name="connsiteY99" fmla="*/ 313872 h 390525"/>
              <a:gd name="connsiteX100" fmla="*/ 223442 w 342900"/>
              <a:gd name="connsiteY100" fmla="*/ 298156 h 390525"/>
              <a:gd name="connsiteX101" fmla="*/ 186581 w 342900"/>
              <a:gd name="connsiteY101" fmla="*/ 261294 h 390525"/>
              <a:gd name="connsiteX102" fmla="*/ 186581 w 342900"/>
              <a:gd name="connsiteY102" fmla="*/ 216717 h 390525"/>
              <a:gd name="connsiteX103" fmla="*/ 224871 w 342900"/>
              <a:gd name="connsiteY103" fmla="*/ 239196 h 390525"/>
              <a:gd name="connsiteX104" fmla="*/ 238397 w 342900"/>
              <a:gd name="connsiteY104" fmla="*/ 289583 h 390525"/>
              <a:gd name="connsiteX105" fmla="*/ 249160 w 342900"/>
              <a:gd name="connsiteY105" fmla="*/ 297870 h 390525"/>
              <a:gd name="connsiteX106" fmla="*/ 252017 w 342900"/>
              <a:gd name="connsiteY106" fmla="*/ 297489 h 390525"/>
              <a:gd name="connsiteX107" fmla="*/ 259923 w 342900"/>
              <a:gd name="connsiteY107" fmla="*/ 283868 h 390525"/>
              <a:gd name="connsiteX108" fmla="*/ 252303 w 342900"/>
              <a:gd name="connsiteY108" fmla="*/ 255293 h 390525"/>
              <a:gd name="connsiteX109" fmla="*/ 281069 w 342900"/>
              <a:gd name="connsiteY109" fmla="*/ 272153 h 390525"/>
              <a:gd name="connsiteX110" fmla="*/ 296213 w 342900"/>
              <a:gd name="connsiteY110" fmla="*/ 304728 h 390525"/>
              <a:gd name="connsiteX111" fmla="*/ 312120 w 342900"/>
              <a:gd name="connsiteY111" fmla="*/ 309110 h 390525"/>
              <a:gd name="connsiteX112" fmla="*/ 320121 w 342900"/>
              <a:gd name="connsiteY112" fmla="*/ 308062 h 390525"/>
              <a:gd name="connsiteX113" fmla="*/ 339361 w 342900"/>
              <a:gd name="connsiteY113" fmla="*/ 293488 h 390525"/>
              <a:gd name="connsiteX114" fmla="*/ 327836 w 342900"/>
              <a:gd name="connsiteY114" fmla="*/ 25034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2900" h="390525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4" name="그룹 443">
            <a:extLst>
              <a:ext uri="{FF2B5EF4-FFF2-40B4-BE49-F238E27FC236}">
                <a16:creationId xmlns:a16="http://schemas.microsoft.com/office/drawing/2014/main" id="{6AFBBDE6-91ED-45B5-B82F-117E90E3BC90}"/>
              </a:ext>
            </a:extLst>
          </p:cNvPr>
          <p:cNvGrpSpPr/>
          <p:nvPr/>
        </p:nvGrpSpPr>
        <p:grpSpPr>
          <a:xfrm>
            <a:off x="4106409" y="2258397"/>
            <a:ext cx="394532" cy="342900"/>
            <a:chOff x="4106409" y="2258397"/>
            <a:chExt cx="394532" cy="342900"/>
          </a:xfrm>
          <a:solidFill>
            <a:schemeClr val="bg1"/>
          </a:solidFill>
        </p:grpSpPr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AD1A0490-56A0-4C2A-A708-D8BA097F0BCC}"/>
                </a:ext>
              </a:extLst>
            </p:cNvPr>
            <p:cNvSpPr/>
            <p:nvPr/>
          </p:nvSpPr>
          <p:spPr>
            <a:xfrm>
              <a:off x="4106409" y="2258397"/>
              <a:ext cx="257175" cy="342900"/>
            </a:xfrm>
            <a:custGeom>
              <a:avLst/>
              <a:gdLst>
                <a:gd name="connsiteX0" fmla="*/ 18288 w 257175"/>
                <a:gd name="connsiteY0" fmla="*/ 92944 h 342900"/>
                <a:gd name="connsiteX1" fmla="*/ 7144 w 257175"/>
                <a:gd name="connsiteY1" fmla="*/ 103993 h 342900"/>
                <a:gd name="connsiteX2" fmla="*/ 7144 w 257175"/>
                <a:gd name="connsiteY2" fmla="*/ 237819 h 342900"/>
                <a:gd name="connsiteX3" fmla="*/ 18288 w 257175"/>
                <a:gd name="connsiteY3" fmla="*/ 248963 h 342900"/>
                <a:gd name="connsiteX4" fmla="*/ 97060 w 257175"/>
                <a:gd name="connsiteY4" fmla="*/ 248963 h 342900"/>
                <a:gd name="connsiteX5" fmla="*/ 97060 w 257175"/>
                <a:gd name="connsiteY5" fmla="*/ 92944 h 342900"/>
                <a:gd name="connsiteX6" fmla="*/ 18288 w 257175"/>
                <a:gd name="connsiteY6" fmla="*/ 92944 h 342900"/>
                <a:gd name="connsiteX7" fmla="*/ 18288 w 257175"/>
                <a:gd name="connsiteY7" fmla="*/ 92944 h 342900"/>
                <a:gd name="connsiteX8" fmla="*/ 247269 w 257175"/>
                <a:gd name="connsiteY8" fmla="*/ 8552 h 342900"/>
                <a:gd name="connsiteX9" fmla="*/ 235934 w 257175"/>
                <a:gd name="connsiteY9" fmla="*/ 8743 h 342900"/>
                <a:gd name="connsiteX10" fmla="*/ 119348 w 257175"/>
                <a:gd name="connsiteY10" fmla="*/ 83895 h 342900"/>
                <a:gd name="connsiteX11" fmla="*/ 119348 w 257175"/>
                <a:gd name="connsiteY11" fmla="*/ 258869 h 342900"/>
                <a:gd name="connsiteX12" fmla="*/ 235648 w 257175"/>
                <a:gd name="connsiteY12" fmla="*/ 336688 h 342900"/>
                <a:gd name="connsiteX13" fmla="*/ 247269 w 257175"/>
                <a:gd name="connsiteY13" fmla="*/ 337165 h 342900"/>
                <a:gd name="connsiteX14" fmla="*/ 253079 w 257175"/>
                <a:gd name="connsiteY14" fmla="*/ 327354 h 342900"/>
                <a:gd name="connsiteX15" fmla="*/ 253079 w 257175"/>
                <a:gd name="connsiteY15" fmla="*/ 18172 h 342900"/>
                <a:gd name="connsiteX16" fmla="*/ 247269 w 257175"/>
                <a:gd name="connsiteY16" fmla="*/ 855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342900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585CEF29-DE37-40AC-A423-53EA521D3F4B}"/>
                </a:ext>
              </a:extLst>
            </p:cNvPr>
            <p:cNvSpPr/>
            <p:nvPr/>
          </p:nvSpPr>
          <p:spPr>
            <a:xfrm>
              <a:off x="4365019" y="2376779"/>
              <a:ext cx="38100" cy="104775"/>
            </a:xfrm>
            <a:custGeom>
              <a:avLst/>
              <a:gdLst>
                <a:gd name="connsiteX0" fmla="*/ 27521 w 38100"/>
                <a:gd name="connsiteY0" fmla="*/ 12091 h 104775"/>
                <a:gd name="connsiteX1" fmla="*/ 12091 w 38100"/>
                <a:gd name="connsiteY1" fmla="*/ 9042 h 104775"/>
                <a:gd name="connsiteX2" fmla="*/ 9043 w 38100"/>
                <a:gd name="connsiteY2" fmla="*/ 24473 h 104775"/>
                <a:gd name="connsiteX3" fmla="*/ 9043 w 38100"/>
                <a:gd name="connsiteY3" fmla="*/ 81433 h 104775"/>
                <a:gd name="connsiteX4" fmla="*/ 12091 w 38100"/>
                <a:gd name="connsiteY4" fmla="*/ 96863 h 104775"/>
                <a:gd name="connsiteX5" fmla="*/ 27521 w 38100"/>
                <a:gd name="connsiteY5" fmla="*/ 93815 h 104775"/>
                <a:gd name="connsiteX6" fmla="*/ 27521 w 38100"/>
                <a:gd name="connsiteY6" fmla="*/ 120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9BAA5A12-65E4-429F-B84E-BE24A4B514E9}"/>
                </a:ext>
              </a:extLst>
            </p:cNvPr>
            <p:cNvSpPr/>
            <p:nvPr/>
          </p:nvSpPr>
          <p:spPr>
            <a:xfrm>
              <a:off x="4434266" y="2319820"/>
              <a:ext cx="66675" cy="219075"/>
            </a:xfrm>
            <a:custGeom>
              <a:avLst/>
              <a:gdLst>
                <a:gd name="connsiteX0" fmla="*/ 32474 w 66675"/>
                <a:gd name="connsiteY0" fmla="*/ 19615 h 219075"/>
                <a:gd name="connsiteX1" fmla="*/ 27521 w 66675"/>
                <a:gd name="connsiteY1" fmla="*/ 12091 h 219075"/>
                <a:gd name="connsiteX2" fmla="*/ 12090 w 66675"/>
                <a:gd name="connsiteY2" fmla="*/ 9042 h 219075"/>
                <a:gd name="connsiteX3" fmla="*/ 9042 w 66675"/>
                <a:gd name="connsiteY3" fmla="*/ 24473 h 219075"/>
                <a:gd name="connsiteX4" fmla="*/ 13996 w 66675"/>
                <a:gd name="connsiteY4" fmla="*/ 31998 h 219075"/>
                <a:gd name="connsiteX5" fmla="*/ 13996 w 66675"/>
                <a:gd name="connsiteY5" fmla="*/ 187827 h 219075"/>
                <a:gd name="connsiteX6" fmla="*/ 9042 w 66675"/>
                <a:gd name="connsiteY6" fmla="*/ 195256 h 219075"/>
                <a:gd name="connsiteX7" fmla="*/ 12090 w 66675"/>
                <a:gd name="connsiteY7" fmla="*/ 210687 h 219075"/>
                <a:gd name="connsiteX8" fmla="*/ 27521 w 66675"/>
                <a:gd name="connsiteY8" fmla="*/ 207639 h 219075"/>
                <a:gd name="connsiteX9" fmla="*/ 32474 w 66675"/>
                <a:gd name="connsiteY9" fmla="*/ 200209 h 219075"/>
                <a:gd name="connsiteX10" fmla="*/ 32474 w 66675"/>
                <a:gd name="connsiteY10" fmla="*/ 1961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190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9F658CD3-C698-415C-A0C4-2142D98CB174}"/>
                </a:ext>
              </a:extLst>
            </p:cNvPr>
            <p:cNvSpPr/>
            <p:nvPr/>
          </p:nvSpPr>
          <p:spPr>
            <a:xfrm>
              <a:off x="4397214" y="2344489"/>
              <a:ext cx="57150" cy="161925"/>
            </a:xfrm>
            <a:custGeom>
              <a:avLst/>
              <a:gdLst>
                <a:gd name="connsiteX0" fmla="*/ 32474 w 57150"/>
                <a:gd name="connsiteY0" fmla="*/ 19615 h 161925"/>
                <a:gd name="connsiteX1" fmla="*/ 27521 w 57150"/>
                <a:gd name="connsiteY1" fmla="*/ 12091 h 161925"/>
                <a:gd name="connsiteX2" fmla="*/ 12090 w 57150"/>
                <a:gd name="connsiteY2" fmla="*/ 9042 h 161925"/>
                <a:gd name="connsiteX3" fmla="*/ 9043 w 57150"/>
                <a:gd name="connsiteY3" fmla="*/ 24473 h 161925"/>
                <a:gd name="connsiteX4" fmla="*/ 13995 w 57150"/>
                <a:gd name="connsiteY4" fmla="*/ 31998 h 161925"/>
                <a:gd name="connsiteX5" fmla="*/ 13995 w 57150"/>
                <a:gd name="connsiteY5" fmla="*/ 138392 h 161925"/>
                <a:gd name="connsiteX6" fmla="*/ 9043 w 57150"/>
                <a:gd name="connsiteY6" fmla="*/ 145917 h 161925"/>
                <a:gd name="connsiteX7" fmla="*/ 12090 w 57150"/>
                <a:gd name="connsiteY7" fmla="*/ 161347 h 161925"/>
                <a:gd name="connsiteX8" fmla="*/ 27521 w 57150"/>
                <a:gd name="connsiteY8" fmla="*/ 158299 h 161925"/>
                <a:gd name="connsiteX9" fmla="*/ 32474 w 57150"/>
                <a:gd name="connsiteY9" fmla="*/ 150774 h 161925"/>
                <a:gd name="connsiteX10" fmla="*/ 32474 w 57150"/>
                <a:gd name="connsiteY10" fmla="*/ 196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16192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9" name="그룹 448">
            <a:extLst>
              <a:ext uri="{FF2B5EF4-FFF2-40B4-BE49-F238E27FC236}">
                <a16:creationId xmlns:a16="http://schemas.microsoft.com/office/drawing/2014/main" id="{F99D6607-05C6-4ECF-B074-36D8A3693C42}"/>
              </a:ext>
            </a:extLst>
          </p:cNvPr>
          <p:cNvGrpSpPr/>
          <p:nvPr/>
        </p:nvGrpSpPr>
        <p:grpSpPr>
          <a:xfrm>
            <a:off x="2769004" y="2900267"/>
            <a:ext cx="390620" cy="387667"/>
            <a:chOff x="2769004" y="2900267"/>
            <a:chExt cx="390620" cy="387667"/>
          </a:xfrm>
          <a:solidFill>
            <a:schemeClr val="bg1"/>
          </a:solidFill>
        </p:grpSpPr>
        <p:sp>
          <p:nvSpPr>
            <p:cNvPr id="450" name="자유형: 도형 449">
              <a:extLst>
                <a:ext uri="{FF2B5EF4-FFF2-40B4-BE49-F238E27FC236}">
                  <a16:creationId xmlns:a16="http://schemas.microsoft.com/office/drawing/2014/main" id="{2F911B65-AE5E-4F66-B368-E0A8E7F406FD}"/>
                </a:ext>
              </a:extLst>
            </p:cNvPr>
            <p:cNvSpPr/>
            <p:nvPr/>
          </p:nvSpPr>
          <p:spPr>
            <a:xfrm>
              <a:off x="2769004" y="2900267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627 w 276225"/>
                <a:gd name="connsiteY6" fmla="*/ 63151 h 95250"/>
                <a:gd name="connsiteX7" fmla="*/ 52483 w 276225"/>
                <a:gd name="connsiteY7" fmla="*/ 52006 h 95250"/>
                <a:gd name="connsiteX8" fmla="*/ 63627 w 276225"/>
                <a:gd name="connsiteY8" fmla="*/ 40862 h 95250"/>
                <a:gd name="connsiteX9" fmla="*/ 74771 w 276225"/>
                <a:gd name="connsiteY9" fmla="*/ 52006 h 95250"/>
                <a:gd name="connsiteX10" fmla="*/ 63627 w 276225"/>
                <a:gd name="connsiteY10" fmla="*/ 63151 h 95250"/>
                <a:gd name="connsiteX11" fmla="*/ 108204 w 276225"/>
                <a:gd name="connsiteY11" fmla="*/ 63151 h 95250"/>
                <a:gd name="connsiteX12" fmla="*/ 97060 w 276225"/>
                <a:gd name="connsiteY12" fmla="*/ 52006 h 95250"/>
                <a:gd name="connsiteX13" fmla="*/ 108204 w 276225"/>
                <a:gd name="connsiteY13" fmla="*/ 40862 h 95250"/>
                <a:gd name="connsiteX14" fmla="*/ 119348 w 276225"/>
                <a:gd name="connsiteY14" fmla="*/ 52006 h 95250"/>
                <a:gd name="connsiteX15" fmla="*/ 108204 w 276225"/>
                <a:gd name="connsiteY15" fmla="*/ 63151 h 95250"/>
                <a:gd name="connsiteX16" fmla="*/ 152781 w 276225"/>
                <a:gd name="connsiteY16" fmla="*/ 63151 h 95250"/>
                <a:gd name="connsiteX17" fmla="*/ 141637 w 276225"/>
                <a:gd name="connsiteY17" fmla="*/ 52006 h 95250"/>
                <a:gd name="connsiteX18" fmla="*/ 152781 w 276225"/>
                <a:gd name="connsiteY18" fmla="*/ 40862 h 95250"/>
                <a:gd name="connsiteX19" fmla="*/ 163925 w 276225"/>
                <a:gd name="connsiteY19" fmla="*/ 52006 h 95250"/>
                <a:gd name="connsiteX20" fmla="*/ 152781 w 276225"/>
                <a:gd name="connsiteY20" fmla="*/ 63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1" name="자유형: 도형 450">
              <a:extLst>
                <a:ext uri="{FF2B5EF4-FFF2-40B4-BE49-F238E27FC236}">
                  <a16:creationId xmlns:a16="http://schemas.microsoft.com/office/drawing/2014/main" id="{649D50AF-590F-47E9-8F0C-6440BCCB7922}"/>
                </a:ext>
              </a:extLst>
            </p:cNvPr>
            <p:cNvSpPr/>
            <p:nvPr/>
          </p:nvSpPr>
          <p:spPr>
            <a:xfrm>
              <a:off x="3059516" y="2900267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2523B538-D11A-4CFB-8D95-F3BFF51E1FC9}"/>
                </a:ext>
              </a:extLst>
            </p:cNvPr>
            <p:cNvSpPr/>
            <p:nvPr/>
          </p:nvSpPr>
          <p:spPr>
            <a:xfrm>
              <a:off x="2948074" y="3113055"/>
              <a:ext cx="57150" cy="76200"/>
            </a:xfrm>
            <a:custGeom>
              <a:avLst/>
              <a:gdLst>
                <a:gd name="connsiteX0" fmla="*/ 29432 w 57150"/>
                <a:gd name="connsiteY0" fmla="*/ 74009 h 76200"/>
                <a:gd name="connsiteX1" fmla="*/ 34862 w 57150"/>
                <a:gd name="connsiteY1" fmla="*/ 72866 h 76200"/>
                <a:gd name="connsiteX2" fmla="*/ 32671 w 57150"/>
                <a:gd name="connsiteY2" fmla="*/ 70675 h 76200"/>
                <a:gd name="connsiteX3" fmla="*/ 32671 w 57150"/>
                <a:gd name="connsiteY3" fmla="*/ 54959 h 76200"/>
                <a:gd name="connsiteX4" fmla="*/ 48387 w 57150"/>
                <a:gd name="connsiteY4" fmla="*/ 54959 h 76200"/>
                <a:gd name="connsiteX5" fmla="*/ 50578 w 57150"/>
                <a:gd name="connsiteY5" fmla="*/ 57150 h 76200"/>
                <a:gd name="connsiteX6" fmla="*/ 51721 w 57150"/>
                <a:gd name="connsiteY6" fmla="*/ 51721 h 76200"/>
                <a:gd name="connsiteX7" fmla="*/ 51721 w 57150"/>
                <a:gd name="connsiteY7" fmla="*/ 29432 h 76200"/>
                <a:gd name="connsiteX8" fmla="*/ 29432 w 57150"/>
                <a:gd name="connsiteY8" fmla="*/ 7144 h 76200"/>
                <a:gd name="connsiteX9" fmla="*/ 7144 w 57150"/>
                <a:gd name="connsiteY9" fmla="*/ 29432 h 76200"/>
                <a:gd name="connsiteX10" fmla="*/ 7144 w 57150"/>
                <a:gd name="connsiteY10" fmla="*/ 51721 h 76200"/>
                <a:gd name="connsiteX11" fmla="*/ 29432 w 57150"/>
                <a:gd name="connsiteY11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7620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40A32922-53A9-4783-BDD8-25ECA3CB400C}"/>
                </a:ext>
              </a:extLst>
            </p:cNvPr>
            <p:cNvSpPr/>
            <p:nvPr/>
          </p:nvSpPr>
          <p:spPr>
            <a:xfrm>
              <a:off x="2769099" y="3011709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75272 w 390525"/>
                <a:gd name="connsiteY7" fmla="*/ 97060 h 276225"/>
                <a:gd name="connsiteX8" fmla="*/ 287655 w 390525"/>
                <a:gd name="connsiteY8" fmla="*/ 86011 h 276225"/>
                <a:gd name="connsiteX9" fmla="*/ 297561 w 390525"/>
                <a:gd name="connsiteY9" fmla="*/ 97346 h 276225"/>
                <a:gd name="connsiteX10" fmla="*/ 297561 w 390525"/>
                <a:gd name="connsiteY10" fmla="*/ 175070 h 276225"/>
                <a:gd name="connsiteX11" fmla="*/ 330708 w 390525"/>
                <a:gd name="connsiteY11" fmla="*/ 175070 h 276225"/>
                <a:gd name="connsiteX12" fmla="*/ 342043 w 390525"/>
                <a:gd name="connsiteY12" fmla="*/ 184975 h 276225"/>
                <a:gd name="connsiteX13" fmla="*/ 330994 w 390525"/>
                <a:gd name="connsiteY13" fmla="*/ 197358 h 276225"/>
                <a:gd name="connsiteX14" fmla="*/ 286417 w 390525"/>
                <a:gd name="connsiteY14" fmla="*/ 197358 h 276225"/>
                <a:gd name="connsiteX15" fmla="*/ 275272 w 390525"/>
                <a:gd name="connsiteY15" fmla="*/ 186214 h 276225"/>
                <a:gd name="connsiteX16" fmla="*/ 275272 w 390525"/>
                <a:gd name="connsiteY16" fmla="*/ 97060 h 276225"/>
                <a:gd name="connsiteX17" fmla="*/ 163830 w 390525"/>
                <a:gd name="connsiteY17" fmla="*/ 130778 h 276225"/>
                <a:gd name="connsiteX18" fmla="*/ 208407 w 390525"/>
                <a:gd name="connsiteY18" fmla="*/ 86201 h 276225"/>
                <a:gd name="connsiteX19" fmla="*/ 252984 w 390525"/>
                <a:gd name="connsiteY19" fmla="*/ 130778 h 276225"/>
                <a:gd name="connsiteX20" fmla="*/ 252984 w 390525"/>
                <a:gd name="connsiteY20" fmla="*/ 153067 h 276225"/>
                <a:gd name="connsiteX21" fmla="*/ 246697 w 390525"/>
                <a:gd name="connsiteY21" fmla="*/ 175546 h 276225"/>
                <a:gd name="connsiteX22" fmla="*/ 249746 w 390525"/>
                <a:gd name="connsiteY22" fmla="*/ 178594 h 276225"/>
                <a:gd name="connsiteX23" fmla="*/ 249746 w 390525"/>
                <a:gd name="connsiteY23" fmla="*/ 194310 h 276225"/>
                <a:gd name="connsiteX24" fmla="*/ 234029 w 390525"/>
                <a:gd name="connsiteY24" fmla="*/ 194310 h 276225"/>
                <a:gd name="connsiteX25" fmla="*/ 230981 w 390525"/>
                <a:gd name="connsiteY25" fmla="*/ 191262 h 276225"/>
                <a:gd name="connsiteX26" fmla="*/ 208502 w 390525"/>
                <a:gd name="connsiteY26" fmla="*/ 197548 h 276225"/>
                <a:gd name="connsiteX27" fmla="*/ 163925 w 390525"/>
                <a:gd name="connsiteY27" fmla="*/ 152971 h 276225"/>
                <a:gd name="connsiteX28" fmla="*/ 163925 w 390525"/>
                <a:gd name="connsiteY28" fmla="*/ 130778 h 276225"/>
                <a:gd name="connsiteX29" fmla="*/ 108109 w 390525"/>
                <a:gd name="connsiteY29" fmla="*/ 152781 h 276225"/>
                <a:gd name="connsiteX30" fmla="*/ 74771 w 390525"/>
                <a:gd name="connsiteY30" fmla="*/ 117538 h 276225"/>
                <a:gd name="connsiteX31" fmla="*/ 108680 w 390525"/>
                <a:gd name="connsiteY31" fmla="*/ 85916 h 276225"/>
                <a:gd name="connsiteX32" fmla="*/ 130111 w 390525"/>
                <a:gd name="connsiteY32" fmla="*/ 85916 h 276225"/>
                <a:gd name="connsiteX33" fmla="*/ 141446 w 390525"/>
                <a:gd name="connsiteY33" fmla="*/ 95821 h 276225"/>
                <a:gd name="connsiteX34" fmla="*/ 130397 w 390525"/>
                <a:gd name="connsiteY34" fmla="*/ 108204 h 276225"/>
                <a:gd name="connsiteX35" fmla="*/ 108394 w 390525"/>
                <a:gd name="connsiteY35" fmla="*/ 108204 h 276225"/>
                <a:gd name="connsiteX36" fmla="*/ 97060 w 390525"/>
                <a:gd name="connsiteY36" fmla="*/ 118110 h 276225"/>
                <a:gd name="connsiteX37" fmla="*/ 108109 w 390525"/>
                <a:gd name="connsiteY37" fmla="*/ 130492 h 276225"/>
                <a:gd name="connsiteX38" fmla="*/ 141446 w 390525"/>
                <a:gd name="connsiteY38" fmla="*/ 165735 h 276225"/>
                <a:gd name="connsiteX39" fmla="*/ 107537 w 390525"/>
                <a:gd name="connsiteY39" fmla="*/ 197358 h 276225"/>
                <a:gd name="connsiteX40" fmla="*/ 86106 w 390525"/>
                <a:gd name="connsiteY40" fmla="*/ 197358 h 276225"/>
                <a:gd name="connsiteX41" fmla="*/ 74771 w 390525"/>
                <a:gd name="connsiteY41" fmla="*/ 187452 h 276225"/>
                <a:gd name="connsiteX42" fmla="*/ 85820 w 390525"/>
                <a:gd name="connsiteY42" fmla="*/ 175070 h 276225"/>
                <a:gd name="connsiteX43" fmla="*/ 107823 w 390525"/>
                <a:gd name="connsiteY43" fmla="*/ 175070 h 276225"/>
                <a:gd name="connsiteX44" fmla="*/ 119158 w 390525"/>
                <a:gd name="connsiteY44" fmla="*/ 165163 h 276225"/>
                <a:gd name="connsiteX45" fmla="*/ 108109 w 390525"/>
                <a:gd name="connsiteY45" fmla="*/ 1527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33A8EE21-5AA5-43ED-BAF6-AD781A96C455}"/>
              </a:ext>
            </a:extLst>
          </p:cNvPr>
          <p:cNvGrpSpPr/>
          <p:nvPr/>
        </p:nvGrpSpPr>
        <p:grpSpPr>
          <a:xfrm>
            <a:off x="6819320" y="1585851"/>
            <a:ext cx="343756" cy="351021"/>
            <a:chOff x="6819320" y="1585851"/>
            <a:chExt cx="343756" cy="351021"/>
          </a:xfrm>
          <a:solidFill>
            <a:schemeClr val="bg1"/>
          </a:solidFill>
        </p:grpSpPr>
        <p:sp>
          <p:nvSpPr>
            <p:cNvPr id="455" name="자유형: 도형 454">
              <a:extLst>
                <a:ext uri="{FF2B5EF4-FFF2-40B4-BE49-F238E27FC236}">
                  <a16:creationId xmlns:a16="http://schemas.microsoft.com/office/drawing/2014/main" id="{5A197A9A-AA60-40B0-8A5A-DFE332F20C8A}"/>
                </a:ext>
              </a:extLst>
            </p:cNvPr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6" name="자유형: 도형 455">
              <a:extLst>
                <a:ext uri="{FF2B5EF4-FFF2-40B4-BE49-F238E27FC236}">
                  <a16:creationId xmlns:a16="http://schemas.microsoft.com/office/drawing/2014/main" id="{46A9813E-A3EB-4277-90D8-681916042999}"/>
                </a:ext>
              </a:extLst>
            </p:cNvPr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7" name="자유형: 도형 456">
              <a:extLst>
                <a:ext uri="{FF2B5EF4-FFF2-40B4-BE49-F238E27FC236}">
                  <a16:creationId xmlns:a16="http://schemas.microsoft.com/office/drawing/2014/main" id="{FB58E4D5-66CB-445B-9420-ECF6560932EB}"/>
                </a:ext>
              </a:extLst>
            </p:cNvPr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8" name="자유형: 도형 457">
              <a:extLst>
                <a:ext uri="{FF2B5EF4-FFF2-40B4-BE49-F238E27FC236}">
                  <a16:creationId xmlns:a16="http://schemas.microsoft.com/office/drawing/2014/main" id="{C712F149-2A6D-4623-B049-C0FDF1E11075}"/>
                </a:ext>
              </a:extLst>
            </p:cNvPr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82469B67-C9F8-42BC-AE57-6B672AE802AF}"/>
                </a:ext>
              </a:extLst>
            </p:cNvPr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BDDBDC5B-B199-449A-9EAF-9AF0FC963127}"/>
                </a:ext>
              </a:extLst>
            </p:cNvPr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E05D6B13-2B88-49B2-A3C0-F2CE6A8AA741}"/>
                </a:ext>
              </a:extLst>
            </p:cNvPr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2" name="그룹 461">
            <a:extLst>
              <a:ext uri="{FF2B5EF4-FFF2-40B4-BE49-F238E27FC236}">
                <a16:creationId xmlns:a16="http://schemas.microsoft.com/office/drawing/2014/main" id="{C8E5E0E4-6BEF-4A5E-B679-C6C6054A2AB3}"/>
              </a:ext>
            </a:extLst>
          </p:cNvPr>
          <p:cNvGrpSpPr/>
          <p:nvPr/>
        </p:nvGrpSpPr>
        <p:grpSpPr>
          <a:xfrm>
            <a:off x="1425598" y="4257220"/>
            <a:ext cx="390525" cy="341354"/>
            <a:chOff x="1425598" y="4257220"/>
            <a:chExt cx="390525" cy="341354"/>
          </a:xfrm>
          <a:solidFill>
            <a:schemeClr val="bg1"/>
          </a:solidFill>
        </p:grpSpPr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FE4E0EA2-A11E-4736-B793-35084CA3644D}"/>
                </a:ext>
              </a:extLst>
            </p:cNvPr>
            <p:cNvSpPr/>
            <p:nvPr/>
          </p:nvSpPr>
          <p:spPr>
            <a:xfrm>
              <a:off x="1604572" y="4257220"/>
              <a:ext cx="28575" cy="76200"/>
            </a:xfrm>
            <a:custGeom>
              <a:avLst/>
              <a:gdLst>
                <a:gd name="connsiteX0" fmla="*/ 29432 w 28575"/>
                <a:gd name="connsiteY0" fmla="*/ 63320 h 76200"/>
                <a:gd name="connsiteX1" fmla="*/ 29432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606 h 76200"/>
                <a:gd name="connsiteX5" fmla="*/ 19526 w 28575"/>
                <a:gd name="connsiteY5" fmla="*/ 74655 h 76200"/>
                <a:gd name="connsiteX6" fmla="*/ 29432 w 28575"/>
                <a:gd name="connsiteY6" fmla="*/ 63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18B8D53E-8409-469C-B936-06D353D9196C}"/>
                </a:ext>
              </a:extLst>
            </p:cNvPr>
            <p:cNvSpPr/>
            <p:nvPr/>
          </p:nvSpPr>
          <p:spPr>
            <a:xfrm>
              <a:off x="1544933" y="4292141"/>
              <a:ext cx="38100" cy="57150"/>
            </a:xfrm>
            <a:custGeom>
              <a:avLst/>
              <a:gdLst>
                <a:gd name="connsiteX0" fmla="*/ 16587 w 38100"/>
                <a:gd name="connsiteY0" fmla="*/ 43162 h 57150"/>
                <a:gd name="connsiteX1" fmla="*/ 26874 w 38100"/>
                <a:gd name="connsiteY1" fmla="*/ 50020 h 57150"/>
                <a:gd name="connsiteX2" fmla="*/ 31160 w 38100"/>
                <a:gd name="connsiteY2" fmla="*/ 49163 h 57150"/>
                <a:gd name="connsiteX3" fmla="*/ 37161 w 38100"/>
                <a:gd name="connsiteY3" fmla="*/ 34589 h 57150"/>
                <a:gd name="connsiteX4" fmla="*/ 28588 w 38100"/>
                <a:gd name="connsiteY4" fmla="*/ 14015 h 57150"/>
                <a:gd name="connsiteX5" fmla="*/ 14015 w 38100"/>
                <a:gd name="connsiteY5" fmla="*/ 8014 h 57150"/>
                <a:gd name="connsiteX6" fmla="*/ 8014 w 38100"/>
                <a:gd name="connsiteY6" fmla="*/ 22588 h 57150"/>
                <a:gd name="connsiteX7" fmla="*/ 16587 w 38100"/>
                <a:gd name="connsiteY7" fmla="*/ 43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DE7A2C69-DCCF-4150-B198-E2AA28099D66}"/>
                </a:ext>
              </a:extLst>
            </p:cNvPr>
            <p:cNvSpPr/>
            <p:nvPr/>
          </p:nvSpPr>
          <p:spPr>
            <a:xfrm>
              <a:off x="1655899" y="4292155"/>
              <a:ext cx="38100" cy="57150"/>
            </a:xfrm>
            <a:custGeom>
              <a:avLst/>
              <a:gdLst>
                <a:gd name="connsiteX0" fmla="*/ 14015 w 38100"/>
                <a:gd name="connsiteY0" fmla="*/ 49149 h 57150"/>
                <a:gd name="connsiteX1" fmla="*/ 18301 w 38100"/>
                <a:gd name="connsiteY1" fmla="*/ 50007 h 57150"/>
                <a:gd name="connsiteX2" fmla="*/ 28588 w 38100"/>
                <a:gd name="connsiteY2" fmla="*/ 43149 h 57150"/>
                <a:gd name="connsiteX3" fmla="*/ 37161 w 38100"/>
                <a:gd name="connsiteY3" fmla="*/ 22575 h 57150"/>
                <a:gd name="connsiteX4" fmla="*/ 31160 w 38100"/>
                <a:gd name="connsiteY4" fmla="*/ 8001 h 57150"/>
                <a:gd name="connsiteX5" fmla="*/ 16587 w 38100"/>
                <a:gd name="connsiteY5" fmla="*/ 14002 h 57150"/>
                <a:gd name="connsiteX6" fmla="*/ 8014 w 38100"/>
                <a:gd name="connsiteY6" fmla="*/ 34576 h 57150"/>
                <a:gd name="connsiteX7" fmla="*/ 14015 w 38100"/>
                <a:gd name="connsiteY7" fmla="*/ 491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9B0CECD5-8232-4933-9357-B5725F119C6E}"/>
                </a:ext>
              </a:extLst>
            </p:cNvPr>
            <p:cNvSpPr/>
            <p:nvPr/>
          </p:nvSpPr>
          <p:spPr>
            <a:xfrm>
              <a:off x="1425693" y="4436268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627 w 76200"/>
                <a:gd name="connsiteY1" fmla="*/ 29432 h 28575"/>
                <a:gd name="connsiteX2" fmla="*/ 74771 w 76200"/>
                <a:gd name="connsiteY2" fmla="*/ 18288 h 28575"/>
                <a:gd name="connsiteX3" fmla="*/ 6362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F32B37AE-0A33-4C1C-98FE-61A73ACB052A}"/>
                </a:ext>
              </a:extLst>
            </p:cNvPr>
            <p:cNvSpPr/>
            <p:nvPr/>
          </p:nvSpPr>
          <p:spPr>
            <a:xfrm>
              <a:off x="1738399" y="4436268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627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498C694A-B8BD-4D23-B695-626895DDB652}"/>
                </a:ext>
              </a:extLst>
            </p:cNvPr>
            <p:cNvSpPr/>
            <p:nvPr/>
          </p:nvSpPr>
          <p:spPr>
            <a:xfrm>
              <a:off x="1478700" y="4310205"/>
              <a:ext cx="66675" cy="66675"/>
            </a:xfrm>
            <a:custGeom>
              <a:avLst/>
              <a:gdLst>
                <a:gd name="connsiteX0" fmla="*/ 41862 w 66675"/>
                <a:gd name="connsiteY0" fmla="*/ 57674 h 66675"/>
                <a:gd name="connsiteX1" fmla="*/ 49768 w 66675"/>
                <a:gd name="connsiteY1" fmla="*/ 60912 h 66675"/>
                <a:gd name="connsiteX2" fmla="*/ 57674 w 66675"/>
                <a:gd name="connsiteY2" fmla="*/ 57674 h 66675"/>
                <a:gd name="connsiteX3" fmla="*/ 57674 w 66675"/>
                <a:gd name="connsiteY3" fmla="*/ 41958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862 w 66675"/>
                <a:gd name="connsiteY7" fmla="*/ 57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A4CC0D1B-9507-4898-8297-28B49B7D25AD}"/>
                </a:ext>
              </a:extLst>
            </p:cNvPr>
            <p:cNvSpPr/>
            <p:nvPr/>
          </p:nvSpPr>
          <p:spPr>
            <a:xfrm>
              <a:off x="1699299" y="4310205"/>
              <a:ext cx="66675" cy="66675"/>
            </a:xfrm>
            <a:custGeom>
              <a:avLst/>
              <a:gdLst>
                <a:gd name="connsiteX0" fmla="*/ 18240 w 66675"/>
                <a:gd name="connsiteY0" fmla="*/ 60912 h 66675"/>
                <a:gd name="connsiteX1" fmla="*/ 26146 w 66675"/>
                <a:gd name="connsiteY1" fmla="*/ 57674 h 66675"/>
                <a:gd name="connsiteX2" fmla="*/ 57674 w 66675"/>
                <a:gd name="connsiteY2" fmla="*/ 26146 h 66675"/>
                <a:gd name="connsiteX3" fmla="*/ 57674 w 66675"/>
                <a:gd name="connsiteY3" fmla="*/ 10430 h 66675"/>
                <a:gd name="connsiteX4" fmla="*/ 41958 w 66675"/>
                <a:gd name="connsiteY4" fmla="*/ 10430 h 66675"/>
                <a:gd name="connsiteX5" fmla="*/ 10430 w 66675"/>
                <a:gd name="connsiteY5" fmla="*/ 41958 h 66675"/>
                <a:gd name="connsiteX6" fmla="*/ 10430 w 66675"/>
                <a:gd name="connsiteY6" fmla="*/ 57674 h 66675"/>
                <a:gd name="connsiteX7" fmla="*/ 18240 w 66675"/>
                <a:gd name="connsiteY7" fmla="*/ 60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3F27E0C0-034A-41FC-B9F4-6E57ABC1D443}"/>
                </a:ext>
              </a:extLst>
            </p:cNvPr>
            <p:cNvSpPr/>
            <p:nvPr/>
          </p:nvSpPr>
          <p:spPr>
            <a:xfrm>
              <a:off x="1728246" y="4376533"/>
              <a:ext cx="47625" cy="38100"/>
            </a:xfrm>
            <a:custGeom>
              <a:avLst/>
              <a:gdLst>
                <a:gd name="connsiteX0" fmla="*/ 7962 w 47625"/>
                <a:gd name="connsiteY0" fmla="*/ 31160 h 38100"/>
                <a:gd name="connsiteX1" fmla="*/ 18249 w 47625"/>
                <a:gd name="connsiteY1" fmla="*/ 38018 h 38100"/>
                <a:gd name="connsiteX2" fmla="*/ 22535 w 47625"/>
                <a:gd name="connsiteY2" fmla="*/ 37161 h 38100"/>
                <a:gd name="connsiteX3" fmla="*/ 43109 w 47625"/>
                <a:gd name="connsiteY3" fmla="*/ 28588 h 38100"/>
                <a:gd name="connsiteX4" fmla="*/ 49110 w 47625"/>
                <a:gd name="connsiteY4" fmla="*/ 14015 h 38100"/>
                <a:gd name="connsiteX5" fmla="*/ 34536 w 47625"/>
                <a:gd name="connsiteY5" fmla="*/ 8014 h 38100"/>
                <a:gd name="connsiteX6" fmla="*/ 13962 w 47625"/>
                <a:gd name="connsiteY6" fmla="*/ 16587 h 38100"/>
                <a:gd name="connsiteX7" fmla="*/ 7962 w 47625"/>
                <a:gd name="connsiteY7" fmla="*/ 3116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1C051CDB-EBFD-498F-8DBB-5921C4D51ACE}"/>
                </a:ext>
              </a:extLst>
            </p:cNvPr>
            <p:cNvSpPr/>
            <p:nvPr/>
          </p:nvSpPr>
          <p:spPr>
            <a:xfrm>
              <a:off x="1460554" y="4376546"/>
              <a:ext cx="57150" cy="38100"/>
            </a:xfrm>
            <a:custGeom>
              <a:avLst/>
              <a:gdLst>
                <a:gd name="connsiteX0" fmla="*/ 14002 w 57150"/>
                <a:gd name="connsiteY0" fmla="*/ 28575 h 38100"/>
                <a:gd name="connsiteX1" fmla="*/ 34576 w 57150"/>
                <a:gd name="connsiteY1" fmla="*/ 37148 h 38100"/>
                <a:gd name="connsiteX2" fmla="*/ 38862 w 57150"/>
                <a:gd name="connsiteY2" fmla="*/ 38005 h 38100"/>
                <a:gd name="connsiteX3" fmla="*/ 49149 w 57150"/>
                <a:gd name="connsiteY3" fmla="*/ 31147 h 38100"/>
                <a:gd name="connsiteX4" fmla="*/ 43149 w 57150"/>
                <a:gd name="connsiteY4" fmla="*/ 16574 h 38100"/>
                <a:gd name="connsiteX5" fmla="*/ 22575 w 57150"/>
                <a:gd name="connsiteY5" fmla="*/ 8001 h 38100"/>
                <a:gd name="connsiteX6" fmla="*/ 8001 w 57150"/>
                <a:gd name="connsiteY6" fmla="*/ 14002 h 38100"/>
                <a:gd name="connsiteX7" fmla="*/ 14002 w 57150"/>
                <a:gd name="connsiteY7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6C4759F4-88B8-4915-9550-9A0B72AA69DE}"/>
                </a:ext>
              </a:extLst>
            </p:cNvPr>
            <p:cNvSpPr/>
            <p:nvPr/>
          </p:nvSpPr>
          <p:spPr>
            <a:xfrm>
              <a:off x="1425598" y="4347114"/>
              <a:ext cx="390525" cy="161925"/>
            </a:xfrm>
            <a:custGeom>
              <a:avLst/>
              <a:gdLst>
                <a:gd name="connsiteX0" fmla="*/ 376428 w 390525"/>
                <a:gd name="connsiteY0" fmla="*/ 140875 h 161925"/>
                <a:gd name="connsiteX1" fmla="*/ 291941 w 390525"/>
                <a:gd name="connsiteY1" fmla="*/ 140875 h 161925"/>
                <a:gd name="connsiteX2" fmla="*/ 297656 w 390525"/>
                <a:gd name="connsiteY2" fmla="*/ 107442 h 161925"/>
                <a:gd name="connsiteX3" fmla="*/ 197358 w 390525"/>
                <a:gd name="connsiteY3" fmla="*/ 7144 h 161925"/>
                <a:gd name="connsiteX4" fmla="*/ 97060 w 390525"/>
                <a:gd name="connsiteY4" fmla="*/ 107442 h 161925"/>
                <a:gd name="connsiteX5" fmla="*/ 102775 w 390525"/>
                <a:gd name="connsiteY5" fmla="*/ 140875 h 161925"/>
                <a:gd name="connsiteX6" fmla="*/ 18288 w 390525"/>
                <a:gd name="connsiteY6" fmla="*/ 140875 h 161925"/>
                <a:gd name="connsiteX7" fmla="*/ 7144 w 390525"/>
                <a:gd name="connsiteY7" fmla="*/ 152019 h 161925"/>
                <a:gd name="connsiteX8" fmla="*/ 18288 w 390525"/>
                <a:gd name="connsiteY8" fmla="*/ 163163 h 161925"/>
                <a:gd name="connsiteX9" fmla="*/ 274511 w 390525"/>
                <a:gd name="connsiteY9" fmla="*/ 163163 h 161925"/>
                <a:gd name="connsiteX10" fmla="*/ 274606 w 390525"/>
                <a:gd name="connsiteY10" fmla="*/ 163163 h 161925"/>
                <a:gd name="connsiteX11" fmla="*/ 274701 w 390525"/>
                <a:gd name="connsiteY11" fmla="*/ 163163 h 161925"/>
                <a:gd name="connsiteX12" fmla="*/ 376523 w 390525"/>
                <a:gd name="connsiteY12" fmla="*/ 163163 h 161925"/>
                <a:gd name="connsiteX13" fmla="*/ 387667 w 390525"/>
                <a:gd name="connsiteY13" fmla="*/ 152019 h 161925"/>
                <a:gd name="connsiteX14" fmla="*/ 376428 w 390525"/>
                <a:gd name="connsiteY14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619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79D46875-9EDE-45B3-B5A7-52E0AC499ABB}"/>
                </a:ext>
              </a:extLst>
            </p:cNvPr>
            <p:cNvSpPr/>
            <p:nvPr/>
          </p:nvSpPr>
          <p:spPr>
            <a:xfrm>
              <a:off x="1470270" y="4525422"/>
              <a:ext cx="304800" cy="28575"/>
            </a:xfrm>
            <a:custGeom>
              <a:avLst/>
              <a:gdLst>
                <a:gd name="connsiteX0" fmla="*/ 287179 w 304800"/>
                <a:gd name="connsiteY0" fmla="*/ 7144 h 28575"/>
                <a:gd name="connsiteX1" fmla="*/ 18288 w 304800"/>
                <a:gd name="connsiteY1" fmla="*/ 7144 h 28575"/>
                <a:gd name="connsiteX2" fmla="*/ 7144 w 304800"/>
                <a:gd name="connsiteY2" fmla="*/ 18288 h 28575"/>
                <a:gd name="connsiteX3" fmla="*/ 18288 w 304800"/>
                <a:gd name="connsiteY3" fmla="*/ 29433 h 28575"/>
                <a:gd name="connsiteX4" fmla="*/ 287274 w 304800"/>
                <a:gd name="connsiteY4" fmla="*/ 29433 h 28575"/>
                <a:gd name="connsiteX5" fmla="*/ 298418 w 304800"/>
                <a:gd name="connsiteY5" fmla="*/ 18288 h 28575"/>
                <a:gd name="connsiteX6" fmla="*/ 287179 w 3048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28575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6F0B4D5E-4946-4C56-BDFF-3CECC25D0565}"/>
                </a:ext>
              </a:extLst>
            </p:cNvPr>
            <p:cNvSpPr/>
            <p:nvPr/>
          </p:nvSpPr>
          <p:spPr>
            <a:xfrm>
              <a:off x="1514847" y="4569999"/>
              <a:ext cx="209550" cy="28575"/>
            </a:xfrm>
            <a:custGeom>
              <a:avLst/>
              <a:gdLst>
                <a:gd name="connsiteX0" fmla="*/ 198025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8120 w 209550"/>
                <a:gd name="connsiteY4" fmla="*/ 29432 h 28575"/>
                <a:gd name="connsiteX5" fmla="*/ 209264 w 209550"/>
                <a:gd name="connsiteY5" fmla="*/ 18288 h 28575"/>
                <a:gd name="connsiteX6" fmla="*/ 198025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5" name="그룹 474">
            <a:extLst>
              <a:ext uri="{FF2B5EF4-FFF2-40B4-BE49-F238E27FC236}">
                <a16:creationId xmlns:a16="http://schemas.microsoft.com/office/drawing/2014/main" id="{CCD901D1-B201-4CEA-A8A1-DDB69722AD33}"/>
              </a:ext>
            </a:extLst>
          </p:cNvPr>
          <p:cNvGrpSpPr/>
          <p:nvPr/>
        </p:nvGrpSpPr>
        <p:grpSpPr>
          <a:xfrm>
            <a:off x="4107647" y="4896992"/>
            <a:ext cx="394132" cy="389001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A80947FE-132B-42ED-B03B-2E67F744106C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8F84005A-B019-4219-AD97-2964E8D527C0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FE063293-0B98-4EB9-BBAD-5512EA0B94E8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B6B6BDAD-0094-4C42-97E3-FB7A12B68E7B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B2D199A4-B8EE-4782-80CE-04EBB522A59C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1CAAC5CA-9534-4EB4-875E-4FEAC9E5F74F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452C5991-A458-411A-86B1-CD6D53237521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675954A5-6909-475B-B7C8-B7F27A138E2B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4" name="자유형: 도형 483">
            <a:extLst>
              <a:ext uri="{FF2B5EF4-FFF2-40B4-BE49-F238E27FC236}">
                <a16:creationId xmlns:a16="http://schemas.microsoft.com/office/drawing/2014/main" id="{1E53CDB2-AFD8-4C32-81F6-22681588E3F3}"/>
              </a:ext>
            </a:extLst>
          </p:cNvPr>
          <p:cNvSpPr/>
          <p:nvPr/>
        </p:nvSpPr>
        <p:spPr>
          <a:xfrm>
            <a:off x="7452851" y="1577434"/>
            <a:ext cx="409575" cy="361950"/>
          </a:xfrm>
          <a:custGeom>
            <a:avLst/>
            <a:gdLst>
              <a:gd name="connsiteX0" fmla="*/ 14264 w 409575"/>
              <a:gd name="connsiteY0" fmla="*/ 175166 h 361950"/>
              <a:gd name="connsiteX1" fmla="*/ 106942 w 409575"/>
              <a:gd name="connsiteY1" fmla="*/ 209741 h 361950"/>
              <a:gd name="connsiteX2" fmla="*/ 142851 w 409575"/>
              <a:gd name="connsiteY2" fmla="*/ 325089 h 361950"/>
              <a:gd name="connsiteX3" fmla="*/ 160187 w 409575"/>
              <a:gd name="connsiteY3" fmla="*/ 330328 h 361950"/>
              <a:gd name="connsiteX4" fmla="*/ 211908 w 409575"/>
              <a:gd name="connsiteY4" fmla="*/ 288227 h 361950"/>
              <a:gd name="connsiteX5" fmla="*/ 230672 w 409575"/>
              <a:gd name="connsiteY5" fmla="*/ 287656 h 361950"/>
              <a:gd name="connsiteX6" fmla="*/ 323826 w 409575"/>
              <a:gd name="connsiteY6" fmla="*/ 355283 h 361950"/>
              <a:gd name="connsiteX7" fmla="*/ 340971 w 409575"/>
              <a:gd name="connsiteY7" fmla="*/ 348711 h 361950"/>
              <a:gd name="connsiteX8" fmla="*/ 409265 w 409575"/>
              <a:gd name="connsiteY8" fmla="*/ 20289 h 361950"/>
              <a:gd name="connsiteX9" fmla="*/ 394597 w 409575"/>
              <a:gd name="connsiteY9" fmla="*/ 7907 h 361950"/>
              <a:gd name="connsiteX10" fmla="*/ 14169 w 409575"/>
              <a:gd name="connsiteY10" fmla="*/ 154687 h 361950"/>
              <a:gd name="connsiteX11" fmla="*/ 14264 w 409575"/>
              <a:gd name="connsiteY11" fmla="*/ 175166 h 361950"/>
              <a:gd name="connsiteX12" fmla="*/ 137041 w 409575"/>
              <a:gd name="connsiteY12" fmla="*/ 191358 h 361950"/>
              <a:gd name="connsiteX13" fmla="*/ 318206 w 409575"/>
              <a:gd name="connsiteY13" fmla="*/ 79820 h 361950"/>
              <a:gd name="connsiteX14" fmla="*/ 322017 w 409575"/>
              <a:gd name="connsiteY14" fmla="*/ 84773 h 361950"/>
              <a:gd name="connsiteX15" fmla="*/ 172474 w 409575"/>
              <a:gd name="connsiteY15" fmla="*/ 223743 h 361950"/>
              <a:gd name="connsiteX16" fmla="*/ 162854 w 409575"/>
              <a:gd name="connsiteY16" fmla="*/ 242317 h 361950"/>
              <a:gd name="connsiteX17" fmla="*/ 157806 w 409575"/>
              <a:gd name="connsiteY17" fmla="*/ 280036 h 361950"/>
              <a:gd name="connsiteX18" fmla="*/ 148661 w 409575"/>
              <a:gd name="connsiteY18" fmla="*/ 280703 h 361950"/>
              <a:gd name="connsiteX19" fmla="*/ 129040 w 409575"/>
              <a:gd name="connsiteY19" fmla="*/ 211837 h 361950"/>
              <a:gd name="connsiteX20" fmla="*/ 137041 w 409575"/>
              <a:gd name="connsiteY20" fmla="*/ 191358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575" h="361950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85" name="그룹 484">
            <a:extLst>
              <a:ext uri="{FF2B5EF4-FFF2-40B4-BE49-F238E27FC236}">
                <a16:creationId xmlns:a16="http://schemas.microsoft.com/office/drawing/2014/main" id="{424950F8-9CAA-4994-8258-CFF575DED3CB}"/>
              </a:ext>
            </a:extLst>
          </p:cNvPr>
          <p:cNvGrpSpPr/>
          <p:nvPr/>
        </p:nvGrpSpPr>
        <p:grpSpPr>
          <a:xfrm>
            <a:off x="4123320" y="4184332"/>
            <a:ext cx="371475" cy="481012"/>
            <a:chOff x="4123320" y="4184332"/>
            <a:chExt cx="371475" cy="481012"/>
          </a:xfrm>
          <a:solidFill>
            <a:schemeClr val="bg1"/>
          </a:solidFill>
        </p:grpSpPr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22F115B8-C319-4614-BF65-12309EEF48B2}"/>
                </a:ext>
              </a:extLst>
            </p:cNvPr>
            <p:cNvSpPr/>
            <p:nvPr/>
          </p:nvSpPr>
          <p:spPr>
            <a:xfrm>
              <a:off x="4123320" y="4231671"/>
              <a:ext cx="371475" cy="219075"/>
            </a:xfrm>
            <a:custGeom>
              <a:avLst/>
              <a:gdLst>
                <a:gd name="connsiteX0" fmla="*/ 306653 w 371475"/>
                <a:gd name="connsiteY0" fmla="*/ 67246 h 219075"/>
                <a:gd name="connsiteX1" fmla="*/ 284555 w 371475"/>
                <a:gd name="connsiteY1" fmla="*/ 68866 h 219075"/>
                <a:gd name="connsiteX2" fmla="*/ 192162 w 371475"/>
                <a:gd name="connsiteY2" fmla="*/ 7144 h 219075"/>
                <a:gd name="connsiteX3" fmla="*/ 95293 w 371475"/>
                <a:gd name="connsiteY3" fmla="*/ 82487 h 219075"/>
                <a:gd name="connsiteX4" fmla="*/ 69480 w 371475"/>
                <a:gd name="connsiteY4" fmla="*/ 73438 h 219075"/>
                <a:gd name="connsiteX5" fmla="*/ 79386 w 371475"/>
                <a:gd name="connsiteY5" fmla="*/ 212408 h 219075"/>
                <a:gd name="connsiteX6" fmla="*/ 294461 w 371475"/>
                <a:gd name="connsiteY6" fmla="*/ 212408 h 219075"/>
                <a:gd name="connsiteX7" fmla="*/ 306653 w 371475"/>
                <a:gd name="connsiteY7" fmla="*/ 6724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2190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C74AAA9C-063F-4074-9022-04C76B911AFF}"/>
                </a:ext>
              </a:extLst>
            </p:cNvPr>
            <p:cNvSpPr/>
            <p:nvPr/>
          </p:nvSpPr>
          <p:spPr>
            <a:xfrm>
              <a:off x="4192434" y="4465319"/>
              <a:ext cx="228600" cy="200025"/>
            </a:xfrm>
            <a:custGeom>
              <a:avLst/>
              <a:gdLst>
                <a:gd name="connsiteX0" fmla="*/ 217060 w 228600"/>
                <a:gd name="connsiteY0" fmla="*/ 47244 h 200025"/>
                <a:gd name="connsiteX1" fmla="*/ 155338 w 228600"/>
                <a:gd name="connsiteY1" fmla="*/ 47244 h 200025"/>
                <a:gd name="connsiteX2" fmla="*/ 173436 w 228600"/>
                <a:gd name="connsiteY2" fmla="*/ 7144 h 200025"/>
                <a:gd name="connsiteX3" fmla="*/ 37324 w 228600"/>
                <a:gd name="connsiteY3" fmla="*/ 7144 h 200025"/>
                <a:gd name="connsiteX4" fmla="*/ 7891 w 228600"/>
                <a:gd name="connsiteY4" fmla="*/ 74771 h 200025"/>
                <a:gd name="connsiteX5" fmla="*/ 16178 w 228600"/>
                <a:gd name="connsiteY5" fmla="*/ 87344 h 200025"/>
                <a:gd name="connsiteX6" fmla="*/ 73519 w 228600"/>
                <a:gd name="connsiteY6" fmla="*/ 87344 h 200025"/>
                <a:gd name="connsiteX7" fmla="*/ 40467 w 228600"/>
                <a:gd name="connsiteY7" fmla="*/ 189738 h 200025"/>
                <a:gd name="connsiteX8" fmla="*/ 49135 w 228600"/>
                <a:gd name="connsiteY8" fmla="*/ 201549 h 200025"/>
                <a:gd name="connsiteX9" fmla="*/ 54754 w 228600"/>
                <a:gd name="connsiteY9" fmla="*/ 199454 h 200025"/>
                <a:gd name="connsiteX10" fmla="*/ 222680 w 228600"/>
                <a:gd name="connsiteY10" fmla="*/ 63151 h 200025"/>
                <a:gd name="connsiteX11" fmla="*/ 217060 w 228600"/>
                <a:gd name="connsiteY11" fmla="*/ 47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00025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3DD849BC-B620-4768-844E-D2E18E118363}"/>
                </a:ext>
              </a:extLst>
            </p:cNvPr>
            <p:cNvSpPr/>
            <p:nvPr/>
          </p:nvSpPr>
          <p:spPr>
            <a:xfrm>
              <a:off x="4125974" y="4184332"/>
              <a:ext cx="152400" cy="114300"/>
            </a:xfrm>
            <a:custGeom>
              <a:avLst/>
              <a:gdLst>
                <a:gd name="connsiteX0" fmla="*/ 66827 w 152400"/>
                <a:gd name="connsiteY0" fmla="*/ 92488 h 114300"/>
                <a:gd name="connsiteX1" fmla="*/ 76352 w 152400"/>
                <a:gd name="connsiteY1" fmla="*/ 93154 h 114300"/>
                <a:gd name="connsiteX2" fmla="*/ 107213 w 152400"/>
                <a:gd name="connsiteY2" fmla="*/ 55436 h 114300"/>
                <a:gd name="connsiteX3" fmla="*/ 151504 w 152400"/>
                <a:gd name="connsiteY3" fmla="*/ 31623 h 114300"/>
                <a:gd name="connsiteX4" fmla="*/ 99688 w 152400"/>
                <a:gd name="connsiteY4" fmla="*/ 7525 h 114300"/>
                <a:gd name="connsiteX5" fmla="*/ 91878 w 152400"/>
                <a:gd name="connsiteY5" fmla="*/ 7144 h 114300"/>
                <a:gd name="connsiteX6" fmla="*/ 7486 w 152400"/>
                <a:gd name="connsiteY6" fmla="*/ 84201 h 114300"/>
                <a:gd name="connsiteX7" fmla="*/ 9677 w 152400"/>
                <a:gd name="connsiteY7" fmla="*/ 112395 h 114300"/>
                <a:gd name="connsiteX8" fmla="*/ 66827 w 152400"/>
                <a:gd name="connsiteY8" fmla="*/ 9248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143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0A287E54-0AC1-44FB-9A12-52CACFE91FA7}"/>
              </a:ext>
            </a:extLst>
          </p:cNvPr>
          <p:cNvGrpSpPr/>
          <p:nvPr/>
        </p:nvGrpSpPr>
        <p:grpSpPr>
          <a:xfrm>
            <a:off x="4778017" y="4901660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76BE63BB-0738-4309-AB4D-697E74B00DAF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9D48D0F3-90C9-4DF3-BAFD-6C89A1EA5DC6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2" name="그룹 491">
            <a:extLst>
              <a:ext uri="{FF2B5EF4-FFF2-40B4-BE49-F238E27FC236}">
                <a16:creationId xmlns:a16="http://schemas.microsoft.com/office/drawing/2014/main" id="{641E60CA-6407-4268-96F3-ED69828E0B63}"/>
              </a:ext>
            </a:extLst>
          </p:cNvPr>
          <p:cNvGrpSpPr/>
          <p:nvPr/>
        </p:nvGrpSpPr>
        <p:grpSpPr>
          <a:xfrm>
            <a:off x="7484331" y="4233291"/>
            <a:ext cx="342067" cy="392430"/>
            <a:chOff x="7484331" y="4233291"/>
            <a:chExt cx="342067" cy="392430"/>
          </a:xfrm>
          <a:solidFill>
            <a:schemeClr val="bg1"/>
          </a:solidFill>
        </p:grpSpPr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4182852F-8A46-49FF-B2F7-C2DAA41E2C90}"/>
                </a:ext>
              </a:extLst>
            </p:cNvPr>
            <p:cNvSpPr/>
            <p:nvPr/>
          </p:nvSpPr>
          <p:spPr>
            <a:xfrm>
              <a:off x="7484331" y="4282821"/>
              <a:ext cx="247650" cy="342900"/>
            </a:xfrm>
            <a:custGeom>
              <a:avLst/>
              <a:gdLst>
                <a:gd name="connsiteX0" fmla="*/ 225385 w 247650"/>
                <a:gd name="connsiteY0" fmla="*/ 164211 h 342900"/>
                <a:gd name="connsiteX1" fmla="*/ 139946 w 247650"/>
                <a:gd name="connsiteY1" fmla="*/ 16383 h 342900"/>
                <a:gd name="connsiteX2" fmla="*/ 123944 w 247650"/>
                <a:gd name="connsiteY2" fmla="*/ 7144 h 342900"/>
                <a:gd name="connsiteX3" fmla="*/ 107942 w 247650"/>
                <a:gd name="connsiteY3" fmla="*/ 16383 h 342900"/>
                <a:gd name="connsiteX4" fmla="*/ 22503 w 247650"/>
                <a:gd name="connsiteY4" fmla="*/ 164211 h 342900"/>
                <a:gd name="connsiteX5" fmla="*/ 22503 w 247650"/>
                <a:gd name="connsiteY5" fmla="*/ 279749 h 342900"/>
                <a:gd name="connsiteX6" fmla="*/ 124135 w 247650"/>
                <a:gd name="connsiteY6" fmla="*/ 338042 h 342900"/>
                <a:gd name="connsiteX7" fmla="*/ 182047 w 247650"/>
                <a:gd name="connsiteY7" fmla="*/ 322707 h 342900"/>
                <a:gd name="connsiteX8" fmla="*/ 236815 w 247650"/>
                <a:gd name="connsiteY8" fmla="*/ 252126 h 342900"/>
                <a:gd name="connsiteX9" fmla="*/ 225385 w 247650"/>
                <a:gd name="connsiteY9" fmla="*/ 16421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34290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D0443A85-59F2-4C5E-B922-1E0EA141C180}"/>
                </a:ext>
              </a:extLst>
            </p:cNvPr>
            <p:cNvSpPr/>
            <p:nvPr/>
          </p:nvSpPr>
          <p:spPr>
            <a:xfrm>
              <a:off x="7664473" y="4233291"/>
              <a:ext cx="161925" cy="257175"/>
            </a:xfrm>
            <a:custGeom>
              <a:avLst/>
              <a:gdLst>
                <a:gd name="connsiteX0" fmla="*/ 149543 w 161925"/>
                <a:gd name="connsiteY0" fmla="*/ 120301 h 257175"/>
                <a:gd name="connsiteX1" fmla="*/ 86963 w 161925"/>
                <a:gd name="connsiteY1" fmla="*/ 15335 h 257175"/>
                <a:gd name="connsiteX2" fmla="*/ 72676 w 161925"/>
                <a:gd name="connsiteY2" fmla="*/ 7144 h 257175"/>
                <a:gd name="connsiteX3" fmla="*/ 58388 w 161925"/>
                <a:gd name="connsiteY3" fmla="*/ 15335 h 257175"/>
                <a:gd name="connsiteX4" fmla="*/ 7144 w 161925"/>
                <a:gd name="connsiteY4" fmla="*/ 101822 h 257175"/>
                <a:gd name="connsiteX5" fmla="*/ 67533 w 161925"/>
                <a:gd name="connsiteY5" fmla="*/ 206312 h 257175"/>
                <a:gd name="connsiteX6" fmla="*/ 82391 w 161925"/>
                <a:gd name="connsiteY6" fmla="*/ 251746 h 257175"/>
                <a:gd name="connsiteX7" fmla="*/ 116681 w 161925"/>
                <a:gd name="connsiteY7" fmla="*/ 240602 h 257175"/>
                <a:gd name="connsiteX8" fmla="*/ 158210 w 161925"/>
                <a:gd name="connsiteY8" fmla="*/ 187071 h 257175"/>
                <a:gd name="connsiteX9" fmla="*/ 149543 w 161925"/>
                <a:gd name="connsiteY9" fmla="*/ 12030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5717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5" name="그룹 494">
            <a:extLst>
              <a:ext uri="{FF2B5EF4-FFF2-40B4-BE49-F238E27FC236}">
                <a16:creationId xmlns:a16="http://schemas.microsoft.com/office/drawing/2014/main" id="{51D711A0-FFE3-41F1-B199-DE1E67159EE3}"/>
              </a:ext>
            </a:extLst>
          </p:cNvPr>
          <p:cNvGrpSpPr/>
          <p:nvPr/>
        </p:nvGrpSpPr>
        <p:grpSpPr>
          <a:xfrm>
            <a:off x="3437087" y="3568446"/>
            <a:ext cx="386824" cy="386143"/>
            <a:chOff x="3437087" y="3568446"/>
            <a:chExt cx="386824" cy="386143"/>
          </a:xfrm>
          <a:solidFill>
            <a:schemeClr val="bg1"/>
          </a:solidFill>
        </p:grpSpPr>
        <p:sp>
          <p:nvSpPr>
            <p:cNvPr id="496" name="자유형: 도형 495">
              <a:extLst>
                <a:ext uri="{FF2B5EF4-FFF2-40B4-BE49-F238E27FC236}">
                  <a16:creationId xmlns:a16="http://schemas.microsoft.com/office/drawing/2014/main" id="{336190A5-2B44-463B-8074-7C0A316B05D1}"/>
                </a:ext>
              </a:extLst>
            </p:cNvPr>
            <p:cNvSpPr/>
            <p:nvPr/>
          </p:nvSpPr>
          <p:spPr>
            <a:xfrm>
              <a:off x="3661986" y="3725989"/>
              <a:ext cx="161925" cy="228600"/>
            </a:xfrm>
            <a:custGeom>
              <a:avLst/>
              <a:gdLst>
                <a:gd name="connsiteX0" fmla="*/ 161054 w 161925"/>
                <a:gd name="connsiteY0" fmla="*/ 73057 h 228600"/>
                <a:gd name="connsiteX1" fmla="*/ 117334 w 161925"/>
                <a:gd name="connsiteY1" fmla="*/ 14859 h 228600"/>
                <a:gd name="connsiteX2" fmla="*/ 117334 w 161925"/>
                <a:gd name="connsiteY2" fmla="*/ 14669 h 228600"/>
                <a:gd name="connsiteX3" fmla="*/ 116858 w 161925"/>
                <a:gd name="connsiteY3" fmla="*/ 14478 h 228600"/>
                <a:gd name="connsiteX4" fmla="*/ 84092 w 161925"/>
                <a:gd name="connsiteY4" fmla="*/ 7144 h 228600"/>
                <a:gd name="connsiteX5" fmla="*/ 18370 w 161925"/>
                <a:gd name="connsiteY5" fmla="*/ 127540 h 228600"/>
                <a:gd name="connsiteX6" fmla="*/ 74567 w 161925"/>
                <a:gd name="connsiteY6" fmla="*/ 224504 h 228600"/>
                <a:gd name="connsiteX7" fmla="*/ 93712 w 161925"/>
                <a:gd name="connsiteY7" fmla="*/ 224504 h 228600"/>
                <a:gd name="connsiteX8" fmla="*/ 152958 w 161925"/>
                <a:gd name="connsiteY8" fmla="*/ 122015 h 228600"/>
                <a:gd name="connsiteX9" fmla="*/ 161054 w 161925"/>
                <a:gd name="connsiteY9" fmla="*/ 73057 h 228600"/>
                <a:gd name="connsiteX10" fmla="*/ 84092 w 161925"/>
                <a:gd name="connsiteY10" fmla="*/ 118491 h 228600"/>
                <a:gd name="connsiteX11" fmla="*/ 50659 w 161925"/>
                <a:gd name="connsiteY11" fmla="*/ 85058 h 228600"/>
                <a:gd name="connsiteX12" fmla="*/ 84092 w 161925"/>
                <a:gd name="connsiteY12" fmla="*/ 51626 h 228600"/>
                <a:gd name="connsiteX13" fmla="*/ 117525 w 161925"/>
                <a:gd name="connsiteY13" fmla="*/ 85058 h 228600"/>
                <a:gd name="connsiteX14" fmla="*/ 84092 w 161925"/>
                <a:gd name="connsiteY14" fmla="*/ 11849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7" name="자유형: 도형 496">
              <a:extLst>
                <a:ext uri="{FF2B5EF4-FFF2-40B4-BE49-F238E27FC236}">
                  <a16:creationId xmlns:a16="http://schemas.microsoft.com/office/drawing/2014/main" id="{885AD07D-B887-4495-B19A-731DBCC881F1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8" name="자유형: 도형 497">
              <a:extLst>
                <a:ext uri="{FF2B5EF4-FFF2-40B4-BE49-F238E27FC236}">
                  <a16:creationId xmlns:a16="http://schemas.microsoft.com/office/drawing/2014/main" id="{DF93248A-2718-46CE-A4BA-F67EC6B3A42C}"/>
                </a:ext>
              </a:extLst>
            </p:cNvPr>
            <p:cNvSpPr/>
            <p:nvPr/>
          </p:nvSpPr>
          <p:spPr>
            <a:xfrm>
              <a:off x="3437087" y="3568636"/>
              <a:ext cx="161925" cy="180975"/>
            </a:xfrm>
            <a:custGeom>
              <a:avLst/>
              <a:gdLst>
                <a:gd name="connsiteX0" fmla="*/ 7144 w 161925"/>
                <a:gd name="connsiteY0" fmla="*/ 175641 h 180975"/>
                <a:gd name="connsiteX1" fmla="*/ 73819 w 161925"/>
                <a:gd name="connsiteY1" fmla="*/ 175641 h 180975"/>
                <a:gd name="connsiteX2" fmla="*/ 163163 w 161925"/>
                <a:gd name="connsiteY2" fmla="*/ 7620 h 180975"/>
                <a:gd name="connsiteX3" fmla="*/ 163163 w 161925"/>
                <a:gd name="connsiteY3" fmla="*/ 7144 h 180975"/>
                <a:gd name="connsiteX4" fmla="*/ 7144 w 161925"/>
                <a:gd name="connsiteY4" fmla="*/ 17564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8097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9" name="자유형: 도형 498">
              <a:extLst>
                <a:ext uri="{FF2B5EF4-FFF2-40B4-BE49-F238E27FC236}">
                  <a16:creationId xmlns:a16="http://schemas.microsoft.com/office/drawing/2014/main" id="{D5B99B17-3681-4AC4-B959-5789EFF094BD}"/>
                </a:ext>
              </a:extLst>
            </p:cNvPr>
            <p:cNvSpPr/>
            <p:nvPr/>
          </p:nvSpPr>
          <p:spPr>
            <a:xfrm>
              <a:off x="3438706" y="3759422"/>
              <a:ext cx="161925" cy="152400"/>
            </a:xfrm>
            <a:custGeom>
              <a:avLst/>
              <a:gdLst>
                <a:gd name="connsiteX0" fmla="*/ 73343 w 161925"/>
                <a:gd name="connsiteY0" fmla="*/ 7144 h 152400"/>
                <a:gd name="connsiteX1" fmla="*/ 7144 w 161925"/>
                <a:gd name="connsiteY1" fmla="*/ 7144 h 152400"/>
                <a:gd name="connsiteX2" fmla="*/ 161544 w 161925"/>
                <a:gd name="connsiteY2" fmla="*/ 151447 h 152400"/>
                <a:gd name="connsiteX3" fmla="*/ 161544 w 161925"/>
                <a:gd name="connsiteY3" fmla="*/ 150971 h 152400"/>
                <a:gd name="connsiteX4" fmla="*/ 73343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33121850-BEFE-49A2-B159-E0935B17F303}"/>
                </a:ext>
              </a:extLst>
            </p:cNvPr>
            <p:cNvSpPr/>
            <p:nvPr/>
          </p:nvSpPr>
          <p:spPr>
            <a:xfrm>
              <a:off x="3526241" y="3592067"/>
              <a:ext cx="76200" cy="152400"/>
            </a:xfrm>
            <a:custGeom>
              <a:avLst/>
              <a:gdLst>
                <a:gd name="connsiteX0" fmla="*/ 7144 w 76200"/>
                <a:gd name="connsiteY0" fmla="*/ 152210 h 152400"/>
                <a:gd name="connsiteX1" fmla="*/ 74009 w 76200"/>
                <a:gd name="connsiteY1" fmla="*/ 152210 h 152400"/>
                <a:gd name="connsiteX2" fmla="*/ 74009 w 76200"/>
                <a:gd name="connsiteY2" fmla="*/ 7144 h 152400"/>
                <a:gd name="connsiteX3" fmla="*/ 7144 w 76200"/>
                <a:gd name="connsiteY3" fmla="*/ 1522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524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1" name="자유형: 도형 500">
              <a:extLst>
                <a:ext uri="{FF2B5EF4-FFF2-40B4-BE49-F238E27FC236}">
                  <a16:creationId xmlns:a16="http://schemas.microsoft.com/office/drawing/2014/main" id="{933E5E74-76C2-43EE-9BDB-30C8AABF1539}"/>
                </a:ext>
              </a:extLst>
            </p:cNvPr>
            <p:cNvSpPr/>
            <p:nvPr/>
          </p:nvSpPr>
          <p:spPr>
            <a:xfrm>
              <a:off x="3615395" y="3759422"/>
              <a:ext cx="47625" cy="133350"/>
            </a:xfrm>
            <a:custGeom>
              <a:avLst/>
              <a:gdLst>
                <a:gd name="connsiteX0" fmla="*/ 41338 w 47625"/>
                <a:gd name="connsiteY0" fmla="*/ 7144 h 133350"/>
                <a:gd name="connsiteX1" fmla="*/ 7144 w 47625"/>
                <a:gd name="connsiteY1" fmla="*/ 7144 h 133350"/>
                <a:gd name="connsiteX2" fmla="*/ 7144 w 47625"/>
                <a:gd name="connsiteY2" fmla="*/ 128016 h 133350"/>
                <a:gd name="connsiteX3" fmla="*/ 43529 w 47625"/>
                <a:gd name="connsiteY3" fmla="*/ 100108 h 133350"/>
                <a:gd name="connsiteX4" fmla="*/ 41338 w 47625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33350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39BC0069-A8C0-4B45-9643-D254E3C557D4}"/>
                </a:ext>
              </a:extLst>
            </p:cNvPr>
            <p:cNvSpPr/>
            <p:nvPr/>
          </p:nvSpPr>
          <p:spPr>
            <a:xfrm>
              <a:off x="3615395" y="3592067"/>
              <a:ext cx="76200" cy="152400"/>
            </a:xfrm>
            <a:custGeom>
              <a:avLst/>
              <a:gdLst>
                <a:gd name="connsiteX0" fmla="*/ 7144 w 76200"/>
                <a:gd name="connsiteY0" fmla="*/ 7144 h 152400"/>
                <a:gd name="connsiteX1" fmla="*/ 7144 w 76200"/>
                <a:gd name="connsiteY1" fmla="*/ 152210 h 152400"/>
                <a:gd name="connsiteX2" fmla="*/ 56388 w 76200"/>
                <a:gd name="connsiteY2" fmla="*/ 152210 h 152400"/>
                <a:gd name="connsiteX3" fmla="*/ 74390 w 76200"/>
                <a:gd name="connsiteY3" fmla="*/ 136588 h 152400"/>
                <a:gd name="connsiteX4" fmla="*/ 7144 w 7620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524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3" name="자유형: 도형 502">
              <a:extLst>
                <a:ext uri="{FF2B5EF4-FFF2-40B4-BE49-F238E27FC236}">
                  <a16:creationId xmlns:a16="http://schemas.microsoft.com/office/drawing/2014/main" id="{AEDBFA32-9FD9-47A9-9599-862F68D6E08B}"/>
                </a:ext>
              </a:extLst>
            </p:cNvPr>
            <p:cNvSpPr/>
            <p:nvPr/>
          </p:nvSpPr>
          <p:spPr>
            <a:xfrm>
              <a:off x="3527289" y="3759422"/>
              <a:ext cx="76200" cy="133350"/>
            </a:xfrm>
            <a:custGeom>
              <a:avLst/>
              <a:gdLst>
                <a:gd name="connsiteX0" fmla="*/ 7144 w 76200"/>
                <a:gd name="connsiteY0" fmla="*/ 7144 h 133350"/>
                <a:gd name="connsiteX1" fmla="*/ 72961 w 76200"/>
                <a:gd name="connsiteY1" fmla="*/ 128016 h 133350"/>
                <a:gd name="connsiteX2" fmla="*/ 72961 w 76200"/>
                <a:gd name="connsiteY2" fmla="*/ 7144 h 133350"/>
                <a:gd name="connsiteX3" fmla="*/ 7144 w 762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335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4" name="자유형: 도형 503">
              <a:extLst>
                <a:ext uri="{FF2B5EF4-FFF2-40B4-BE49-F238E27FC236}">
                  <a16:creationId xmlns:a16="http://schemas.microsoft.com/office/drawing/2014/main" id="{FDEAE43E-4F24-40CB-AADF-E5CC1692D4F9}"/>
                </a:ext>
              </a:extLst>
            </p:cNvPr>
            <p:cNvSpPr/>
            <p:nvPr/>
          </p:nvSpPr>
          <p:spPr>
            <a:xfrm>
              <a:off x="3615395" y="3568446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7144 w 161925"/>
                <a:gd name="connsiteY1" fmla="*/ 7620 h 152400"/>
                <a:gd name="connsiteX2" fmla="*/ 96107 w 161925"/>
                <a:gd name="connsiteY2" fmla="*/ 148780 h 152400"/>
                <a:gd name="connsiteX3" fmla="*/ 130873 w 161925"/>
                <a:gd name="connsiteY3" fmla="*/ 142399 h 152400"/>
                <a:gd name="connsiteX4" fmla="*/ 161830 w 161925"/>
                <a:gd name="connsiteY4" fmla="*/ 147828 h 152400"/>
                <a:gd name="connsiteX5" fmla="*/ 7144 w 161925"/>
                <a:gd name="connsiteY5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936906A7-E1F0-44C1-8181-9C8FACF95252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A9EFAC11-638A-4535-A7EF-825DA4675D18}"/>
                </a:ext>
              </a:extLst>
            </p:cNvPr>
            <p:cNvSpPr/>
            <p:nvPr/>
          </p:nvSpPr>
          <p:spPr>
            <a:xfrm>
              <a:off x="3615395" y="3873912"/>
              <a:ext cx="66675" cy="38100"/>
            </a:xfrm>
            <a:custGeom>
              <a:avLst/>
              <a:gdLst>
                <a:gd name="connsiteX0" fmla="*/ 55435 w 66675"/>
                <a:gd name="connsiteY0" fmla="*/ 7144 h 38100"/>
                <a:gd name="connsiteX1" fmla="*/ 7144 w 66675"/>
                <a:gd name="connsiteY1" fmla="*/ 36481 h 38100"/>
                <a:gd name="connsiteX2" fmla="*/ 7144 w 66675"/>
                <a:gd name="connsiteY2" fmla="*/ 36957 h 38100"/>
                <a:gd name="connsiteX3" fmla="*/ 64675 w 66675"/>
                <a:gd name="connsiteY3" fmla="*/ 23146 h 38100"/>
                <a:gd name="connsiteX4" fmla="*/ 55435 w 6667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7" name="TextBox 506">
            <a:extLst>
              <a:ext uri="{FF2B5EF4-FFF2-40B4-BE49-F238E27FC236}">
                <a16:creationId xmlns:a16="http://schemas.microsoft.com/office/drawing/2014/main" id="{CA8BA88A-220F-4094-9ED6-70D1D97B6E38}"/>
              </a:ext>
            </a:extLst>
          </p:cNvPr>
          <p:cNvSpPr txBox="1"/>
          <p:nvPr/>
        </p:nvSpPr>
        <p:spPr>
          <a:xfrm>
            <a:off x="9037297" y="4239100"/>
            <a:ext cx="2622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C60D6E97-FAA2-4B0B-8F28-38FD6A557F23}"/>
              </a:ext>
            </a:extLst>
          </p:cNvPr>
          <p:cNvSpPr txBox="1"/>
          <p:nvPr/>
        </p:nvSpPr>
        <p:spPr>
          <a:xfrm>
            <a:off x="8978001" y="3655123"/>
            <a:ext cx="26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111F"/>
            </a:gs>
            <a:gs pos="50000">
              <a:srgbClr val="140228"/>
            </a:gs>
            <a:gs pos="100000">
              <a:srgbClr val="1211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8866202-E134-4AED-A1D1-DE6448D0D437}"/>
              </a:ext>
            </a:extLst>
          </p:cNvPr>
          <p:cNvGrpSpPr/>
          <p:nvPr/>
        </p:nvGrpSpPr>
        <p:grpSpPr>
          <a:xfrm>
            <a:off x="6830083" y="5571172"/>
            <a:ext cx="342900" cy="390525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35DB68B-19A0-4AEC-8CC3-D72E319E2020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FE8445C-C8C1-41FC-806E-2AFFCD5CAED5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E6841C-3801-4B70-8457-96BA17CC58AF}"/>
              </a:ext>
            </a:extLst>
          </p:cNvPr>
          <p:cNvGrpSpPr/>
          <p:nvPr/>
        </p:nvGrpSpPr>
        <p:grpSpPr>
          <a:xfrm>
            <a:off x="1458840" y="2905696"/>
            <a:ext cx="390525" cy="390525"/>
            <a:chOff x="1458840" y="2905696"/>
            <a:chExt cx="390525" cy="390525"/>
          </a:xfrm>
          <a:solidFill>
            <a:schemeClr val="bg1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3B3CEA-4C77-42E7-9F06-D8D206300B5C}"/>
                </a:ext>
              </a:extLst>
            </p:cNvPr>
            <p:cNvSpPr/>
            <p:nvPr/>
          </p:nvSpPr>
          <p:spPr>
            <a:xfrm>
              <a:off x="1458840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855 w 390525"/>
                <a:gd name="connsiteY9" fmla="*/ 95917 h 390525"/>
                <a:gd name="connsiteX10" fmla="*/ 296513 w 390525"/>
                <a:gd name="connsiteY10" fmla="*/ 95917 h 390525"/>
                <a:gd name="connsiteX11" fmla="*/ 296513 w 390525"/>
                <a:gd name="connsiteY11" fmla="*/ 29337 h 390525"/>
                <a:gd name="connsiteX12" fmla="*/ 363855 w 390525"/>
                <a:gd name="connsiteY12" fmla="*/ 29337 h 390525"/>
                <a:gd name="connsiteX13" fmla="*/ 363855 w 390525"/>
                <a:gd name="connsiteY13" fmla="*/ 95917 h 390525"/>
                <a:gd name="connsiteX14" fmla="*/ 274320 w 390525"/>
                <a:gd name="connsiteY14" fmla="*/ 29337 h 390525"/>
                <a:gd name="connsiteX15" fmla="*/ 274320 w 390525"/>
                <a:gd name="connsiteY15" fmla="*/ 95917 h 390525"/>
                <a:gd name="connsiteX16" fmla="*/ 29337 w 390525"/>
                <a:gd name="connsiteY16" fmla="*/ 95917 h 390525"/>
                <a:gd name="connsiteX17" fmla="*/ 29337 w 390525"/>
                <a:gd name="connsiteY17" fmla="*/ 29337 h 390525"/>
                <a:gd name="connsiteX18" fmla="*/ 274320 w 390525"/>
                <a:gd name="connsiteY18" fmla="*/ 29337 h 390525"/>
                <a:gd name="connsiteX19" fmla="*/ 29337 w 390525"/>
                <a:gd name="connsiteY19" fmla="*/ 363855 h 390525"/>
                <a:gd name="connsiteX20" fmla="*/ 29337 w 390525"/>
                <a:gd name="connsiteY20" fmla="*/ 118110 h 390525"/>
                <a:gd name="connsiteX21" fmla="*/ 363855 w 390525"/>
                <a:gd name="connsiteY21" fmla="*/ 118110 h 390525"/>
                <a:gd name="connsiteX22" fmla="*/ 363855 w 390525"/>
                <a:gd name="connsiteY22" fmla="*/ 363855 h 390525"/>
                <a:gd name="connsiteX23" fmla="*/ 29337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32AE473-6513-4C37-910F-BF343FF78A5B}"/>
                </a:ext>
              </a:extLst>
            </p:cNvPr>
            <p:cNvSpPr/>
            <p:nvPr/>
          </p:nvSpPr>
          <p:spPr>
            <a:xfrm>
              <a:off x="1502940" y="2949987"/>
              <a:ext cx="28575" cy="28575"/>
            </a:xfrm>
            <a:custGeom>
              <a:avLst/>
              <a:gdLst>
                <a:gd name="connsiteX0" fmla="*/ 18956 w 28575"/>
                <a:gd name="connsiteY0" fmla="*/ 29432 h 28575"/>
                <a:gd name="connsiteX1" fmla="*/ 30100 w 28575"/>
                <a:gd name="connsiteY1" fmla="*/ 18288 h 28575"/>
                <a:gd name="connsiteX2" fmla="*/ 18956 w 28575"/>
                <a:gd name="connsiteY2" fmla="*/ 7144 h 28575"/>
                <a:gd name="connsiteX3" fmla="*/ 7145 w 28575"/>
                <a:gd name="connsiteY3" fmla="*/ 18288 h 28575"/>
                <a:gd name="connsiteX4" fmla="*/ 18956 w 28575"/>
                <a:gd name="connsiteY4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2B81F4C-CAD6-4529-BD8C-893B87EBC2DA}"/>
                </a:ext>
              </a:extLst>
            </p:cNvPr>
            <p:cNvSpPr/>
            <p:nvPr/>
          </p:nvSpPr>
          <p:spPr>
            <a:xfrm>
              <a:off x="1547994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519861C-7D19-4F7F-BDE4-CCF5D405CBB5}"/>
                </a:ext>
              </a:extLst>
            </p:cNvPr>
            <p:cNvSpPr/>
            <p:nvPr/>
          </p:nvSpPr>
          <p:spPr>
            <a:xfrm>
              <a:off x="1592380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9DEE7B2-16E5-4A24-B808-4DEA0695D193}"/>
                </a:ext>
              </a:extLst>
            </p:cNvPr>
            <p:cNvSpPr/>
            <p:nvPr/>
          </p:nvSpPr>
          <p:spPr>
            <a:xfrm>
              <a:off x="1637148" y="3084099"/>
              <a:ext cx="95250" cy="123825"/>
            </a:xfrm>
            <a:custGeom>
              <a:avLst/>
              <a:gdLst>
                <a:gd name="connsiteX0" fmla="*/ 96869 w 95250"/>
                <a:gd name="connsiteY0" fmla="*/ 38576 h 123825"/>
                <a:gd name="connsiteX1" fmla="*/ 63055 w 95250"/>
                <a:gd name="connsiteY1" fmla="*/ 7144 h 123825"/>
                <a:gd name="connsiteX2" fmla="*/ 19240 w 95250"/>
                <a:gd name="connsiteY2" fmla="*/ 7144 h 123825"/>
                <a:gd name="connsiteX3" fmla="*/ 18764 w 95250"/>
                <a:gd name="connsiteY3" fmla="*/ 7144 h 123825"/>
                <a:gd name="connsiteX4" fmla="*/ 18288 w 95250"/>
                <a:gd name="connsiteY4" fmla="*/ 7144 h 123825"/>
                <a:gd name="connsiteX5" fmla="*/ 7144 w 95250"/>
                <a:gd name="connsiteY5" fmla="*/ 18288 h 123825"/>
                <a:gd name="connsiteX6" fmla="*/ 7144 w 95250"/>
                <a:gd name="connsiteY6" fmla="*/ 106775 h 123825"/>
                <a:gd name="connsiteX7" fmla="*/ 16954 w 95250"/>
                <a:gd name="connsiteY7" fmla="*/ 118110 h 123825"/>
                <a:gd name="connsiteX8" fmla="*/ 29337 w 95250"/>
                <a:gd name="connsiteY8" fmla="*/ 107061 h 123825"/>
                <a:gd name="connsiteX9" fmla="*/ 29337 w 95250"/>
                <a:gd name="connsiteY9" fmla="*/ 73724 h 123825"/>
                <a:gd name="connsiteX10" fmla="*/ 63532 w 95250"/>
                <a:gd name="connsiteY10" fmla="*/ 73724 h 123825"/>
                <a:gd name="connsiteX11" fmla="*/ 96869 w 95250"/>
                <a:gd name="connsiteY11" fmla="*/ 38576 h 123825"/>
                <a:gd name="connsiteX12" fmla="*/ 63341 w 95250"/>
                <a:gd name="connsiteY12" fmla="*/ 51530 h 123825"/>
                <a:gd name="connsiteX13" fmla="*/ 29432 w 95250"/>
                <a:gd name="connsiteY13" fmla="*/ 51530 h 123825"/>
                <a:gd name="connsiteX14" fmla="*/ 29432 w 95250"/>
                <a:gd name="connsiteY14" fmla="*/ 29337 h 123825"/>
                <a:gd name="connsiteX15" fmla="*/ 63627 w 95250"/>
                <a:gd name="connsiteY15" fmla="*/ 29337 h 123825"/>
                <a:gd name="connsiteX16" fmla="*/ 74676 w 95250"/>
                <a:gd name="connsiteY16" fmla="*/ 41720 h 123825"/>
                <a:gd name="connsiteX17" fmla="*/ 63341 w 95250"/>
                <a:gd name="connsiteY17" fmla="*/ 5153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50" h="123825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EB651CF-40D9-4093-8559-A5CA5D9804FC}"/>
                </a:ext>
              </a:extLst>
            </p:cNvPr>
            <p:cNvSpPr/>
            <p:nvPr/>
          </p:nvSpPr>
          <p:spPr>
            <a:xfrm>
              <a:off x="1526182" y="3084046"/>
              <a:ext cx="95250" cy="123825"/>
            </a:xfrm>
            <a:custGeom>
              <a:avLst/>
              <a:gdLst>
                <a:gd name="connsiteX0" fmla="*/ 53721 w 95250"/>
                <a:gd name="connsiteY0" fmla="*/ 7197 h 123825"/>
                <a:gd name="connsiteX1" fmla="*/ 7144 w 95250"/>
                <a:gd name="connsiteY1" fmla="*/ 51584 h 123825"/>
                <a:gd name="connsiteX2" fmla="*/ 7144 w 95250"/>
                <a:gd name="connsiteY2" fmla="*/ 106829 h 123825"/>
                <a:gd name="connsiteX3" fmla="*/ 16954 w 95250"/>
                <a:gd name="connsiteY3" fmla="*/ 118164 h 123825"/>
                <a:gd name="connsiteX4" fmla="*/ 29337 w 95250"/>
                <a:gd name="connsiteY4" fmla="*/ 107115 h 123825"/>
                <a:gd name="connsiteX5" fmla="*/ 29337 w 95250"/>
                <a:gd name="connsiteY5" fmla="*/ 73777 h 123825"/>
                <a:gd name="connsiteX6" fmla="*/ 73723 w 95250"/>
                <a:gd name="connsiteY6" fmla="*/ 73777 h 123825"/>
                <a:gd name="connsiteX7" fmla="*/ 73723 w 95250"/>
                <a:gd name="connsiteY7" fmla="*/ 106829 h 123825"/>
                <a:gd name="connsiteX8" fmla="*/ 83534 w 95250"/>
                <a:gd name="connsiteY8" fmla="*/ 118164 h 123825"/>
                <a:gd name="connsiteX9" fmla="*/ 95917 w 95250"/>
                <a:gd name="connsiteY9" fmla="*/ 107115 h 123825"/>
                <a:gd name="connsiteX10" fmla="*/ 95917 w 95250"/>
                <a:gd name="connsiteY10" fmla="*/ 52251 h 123825"/>
                <a:gd name="connsiteX11" fmla="*/ 53721 w 95250"/>
                <a:gd name="connsiteY11" fmla="*/ 7197 h 123825"/>
                <a:gd name="connsiteX12" fmla="*/ 28956 w 95250"/>
                <a:gd name="connsiteY12" fmla="*/ 51584 h 123825"/>
                <a:gd name="connsiteX13" fmla="*/ 51149 w 95250"/>
                <a:gd name="connsiteY13" fmla="*/ 29391 h 123825"/>
                <a:gd name="connsiteX14" fmla="*/ 73342 w 95250"/>
                <a:gd name="connsiteY14" fmla="*/ 51584 h 123825"/>
                <a:gd name="connsiteX15" fmla="*/ 28956 w 95250"/>
                <a:gd name="connsiteY15" fmla="*/ 515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23825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8732C22-1C97-4B09-AAD1-73A79384B52D}"/>
                </a:ext>
              </a:extLst>
            </p:cNvPr>
            <p:cNvSpPr/>
            <p:nvPr/>
          </p:nvSpPr>
          <p:spPr>
            <a:xfrm>
              <a:off x="1748209" y="3084025"/>
              <a:ext cx="28575" cy="123825"/>
            </a:xfrm>
            <a:custGeom>
              <a:avLst/>
              <a:gdLst>
                <a:gd name="connsiteX0" fmla="*/ 7144 w 28575"/>
                <a:gd name="connsiteY0" fmla="*/ 18552 h 123825"/>
                <a:gd name="connsiteX1" fmla="*/ 7144 w 28575"/>
                <a:gd name="connsiteY1" fmla="*/ 106754 h 123825"/>
                <a:gd name="connsiteX2" fmla="*/ 16954 w 28575"/>
                <a:gd name="connsiteY2" fmla="*/ 118089 h 123825"/>
                <a:gd name="connsiteX3" fmla="*/ 29337 w 28575"/>
                <a:gd name="connsiteY3" fmla="*/ 107040 h 123825"/>
                <a:gd name="connsiteX4" fmla="*/ 29337 w 28575"/>
                <a:gd name="connsiteY4" fmla="*/ 18267 h 123825"/>
                <a:gd name="connsiteX5" fmla="*/ 16954 w 28575"/>
                <a:gd name="connsiteY5" fmla="*/ 7218 h 123825"/>
                <a:gd name="connsiteX6" fmla="*/ 7144 w 28575"/>
                <a:gd name="connsiteY6" fmla="*/ 185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2382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5496868" y="4903561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AFF1010-E95B-442B-A1C0-2C200E0E585B}"/>
              </a:ext>
            </a:extLst>
          </p:cNvPr>
          <p:cNvGrpSpPr/>
          <p:nvPr/>
        </p:nvGrpSpPr>
        <p:grpSpPr>
          <a:xfrm>
            <a:off x="4152034" y="5552122"/>
            <a:ext cx="391763" cy="390525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EA1030-630C-4B48-9F39-AE4ABFFEF6DC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292D6A-A003-4A22-9610-B98C82C6FF4F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E355D55-A18F-4698-9A14-824BC7939E08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85C2BB0-2790-478E-BF5A-6B564F989E3B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F298563-63D4-44A4-8DE5-A8F728092734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D8885D-C186-4051-B352-F9567BAB632F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E05288CC-4258-4158-A71F-0ED98711A283}"/>
              </a:ext>
            </a:extLst>
          </p:cNvPr>
          <p:cNvSpPr/>
          <p:nvPr/>
        </p:nvSpPr>
        <p:spPr>
          <a:xfrm>
            <a:off x="6159827" y="4903657"/>
            <a:ext cx="314325" cy="390525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ED65D5A-0FBB-4983-88D3-BCD9E4C278FA}"/>
              </a:ext>
            </a:extLst>
          </p:cNvPr>
          <p:cNvGrpSpPr/>
          <p:nvPr/>
        </p:nvGrpSpPr>
        <p:grpSpPr>
          <a:xfrm>
            <a:off x="1486558" y="892968"/>
            <a:ext cx="295275" cy="390525"/>
            <a:chOff x="1486558" y="892968"/>
            <a:chExt cx="295275" cy="390525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8098336-154B-4390-B01D-94E5C08F56DD}"/>
                </a:ext>
              </a:extLst>
            </p:cNvPr>
            <p:cNvSpPr/>
            <p:nvPr/>
          </p:nvSpPr>
          <p:spPr>
            <a:xfrm>
              <a:off x="1486558" y="892968"/>
              <a:ext cx="295275" cy="390525"/>
            </a:xfrm>
            <a:custGeom>
              <a:avLst/>
              <a:gdLst>
                <a:gd name="connsiteX0" fmla="*/ 280416 w 295275"/>
                <a:gd name="connsiteY0" fmla="*/ 7144 h 390525"/>
                <a:gd name="connsiteX1" fmla="*/ 18098 w 295275"/>
                <a:gd name="connsiteY1" fmla="*/ 7144 h 390525"/>
                <a:gd name="connsiteX2" fmla="*/ 7144 w 295275"/>
                <a:gd name="connsiteY2" fmla="*/ 18098 h 390525"/>
                <a:gd name="connsiteX3" fmla="*/ 7144 w 295275"/>
                <a:gd name="connsiteY3" fmla="*/ 375190 h 390525"/>
                <a:gd name="connsiteX4" fmla="*/ 18098 w 295275"/>
                <a:gd name="connsiteY4" fmla="*/ 386144 h 390525"/>
                <a:gd name="connsiteX5" fmla="*/ 280416 w 295275"/>
                <a:gd name="connsiteY5" fmla="*/ 386144 h 390525"/>
                <a:gd name="connsiteX6" fmla="*/ 291370 w 295275"/>
                <a:gd name="connsiteY6" fmla="*/ 375190 h 390525"/>
                <a:gd name="connsiteX7" fmla="*/ 291370 w 295275"/>
                <a:gd name="connsiteY7" fmla="*/ 18098 h 390525"/>
                <a:gd name="connsiteX8" fmla="*/ 280416 w 295275"/>
                <a:gd name="connsiteY8" fmla="*/ 7144 h 390525"/>
                <a:gd name="connsiteX9" fmla="*/ 269081 w 295275"/>
                <a:gd name="connsiteY9" fmla="*/ 363855 h 390525"/>
                <a:gd name="connsiteX10" fmla="*/ 28575 w 295275"/>
                <a:gd name="connsiteY10" fmla="*/ 363855 h 390525"/>
                <a:gd name="connsiteX11" fmla="*/ 28575 w 295275"/>
                <a:gd name="connsiteY11" fmla="*/ 28575 h 390525"/>
                <a:gd name="connsiteX12" fmla="*/ 269081 w 295275"/>
                <a:gd name="connsiteY12" fmla="*/ 28575 h 390525"/>
                <a:gd name="connsiteX13" fmla="*/ 269081 w 295275"/>
                <a:gd name="connsiteY1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F9E1982-54E7-460D-900F-9109299164B0}"/>
                </a:ext>
              </a:extLst>
            </p:cNvPr>
            <p:cNvSpPr/>
            <p:nvPr/>
          </p:nvSpPr>
          <p:spPr>
            <a:xfrm>
              <a:off x="1645660" y="1085408"/>
              <a:ext cx="95250" cy="152400"/>
            </a:xfrm>
            <a:custGeom>
              <a:avLst/>
              <a:gdLst>
                <a:gd name="connsiteX0" fmla="*/ 40923 w 95250"/>
                <a:gd name="connsiteY0" fmla="*/ 55211 h 152400"/>
                <a:gd name="connsiteX1" fmla="*/ 77404 w 95250"/>
                <a:gd name="connsiteY1" fmla="*/ 55211 h 152400"/>
                <a:gd name="connsiteX2" fmla="*/ 88262 w 95250"/>
                <a:gd name="connsiteY2" fmla="*/ 46924 h 152400"/>
                <a:gd name="connsiteX3" fmla="*/ 77499 w 95250"/>
                <a:gd name="connsiteY3" fmla="*/ 33017 h 152400"/>
                <a:gd name="connsiteX4" fmla="*/ 59021 w 95250"/>
                <a:gd name="connsiteY4" fmla="*/ 33017 h 152400"/>
                <a:gd name="connsiteX5" fmla="*/ 59021 w 95250"/>
                <a:gd name="connsiteY5" fmla="*/ 18349 h 152400"/>
                <a:gd name="connsiteX6" fmla="*/ 50734 w 95250"/>
                <a:gd name="connsiteY6" fmla="*/ 7490 h 152400"/>
                <a:gd name="connsiteX7" fmla="*/ 36827 w 95250"/>
                <a:gd name="connsiteY7" fmla="*/ 18254 h 152400"/>
                <a:gd name="connsiteX8" fmla="*/ 36827 w 95250"/>
                <a:gd name="connsiteY8" fmla="*/ 32541 h 152400"/>
                <a:gd name="connsiteX9" fmla="*/ 7967 w 95250"/>
                <a:gd name="connsiteY9" fmla="*/ 65593 h 152400"/>
                <a:gd name="connsiteX10" fmla="*/ 7967 w 95250"/>
                <a:gd name="connsiteY10" fmla="*/ 76832 h 152400"/>
                <a:gd name="connsiteX11" fmla="*/ 18920 w 95250"/>
                <a:gd name="connsiteY11" fmla="*/ 87786 h 152400"/>
                <a:gd name="connsiteX12" fmla="*/ 65688 w 95250"/>
                <a:gd name="connsiteY12" fmla="*/ 87786 h 152400"/>
                <a:gd name="connsiteX13" fmla="*/ 54830 w 95250"/>
                <a:gd name="connsiteY13" fmla="*/ 98930 h 152400"/>
                <a:gd name="connsiteX14" fmla="*/ 18349 w 95250"/>
                <a:gd name="connsiteY14" fmla="*/ 98930 h 152400"/>
                <a:gd name="connsiteX15" fmla="*/ 7490 w 95250"/>
                <a:gd name="connsiteY15" fmla="*/ 107217 h 152400"/>
                <a:gd name="connsiteX16" fmla="*/ 18254 w 95250"/>
                <a:gd name="connsiteY16" fmla="*/ 121124 h 152400"/>
                <a:gd name="connsiteX17" fmla="*/ 36732 w 95250"/>
                <a:gd name="connsiteY17" fmla="*/ 121124 h 152400"/>
                <a:gd name="connsiteX18" fmla="*/ 36732 w 95250"/>
                <a:gd name="connsiteY18" fmla="*/ 135792 h 152400"/>
                <a:gd name="connsiteX19" fmla="*/ 45019 w 95250"/>
                <a:gd name="connsiteY19" fmla="*/ 146651 h 152400"/>
                <a:gd name="connsiteX20" fmla="*/ 58925 w 95250"/>
                <a:gd name="connsiteY20" fmla="*/ 135887 h 152400"/>
                <a:gd name="connsiteX21" fmla="*/ 58925 w 95250"/>
                <a:gd name="connsiteY21" fmla="*/ 121600 h 152400"/>
                <a:gd name="connsiteX22" fmla="*/ 87786 w 95250"/>
                <a:gd name="connsiteY22" fmla="*/ 88548 h 152400"/>
                <a:gd name="connsiteX23" fmla="*/ 87786 w 95250"/>
                <a:gd name="connsiteY23" fmla="*/ 77309 h 152400"/>
                <a:gd name="connsiteX24" fmla="*/ 76832 w 95250"/>
                <a:gd name="connsiteY24" fmla="*/ 66355 h 152400"/>
                <a:gd name="connsiteX25" fmla="*/ 30065 w 95250"/>
                <a:gd name="connsiteY25" fmla="*/ 66355 h 152400"/>
                <a:gd name="connsiteX26" fmla="*/ 40923 w 95250"/>
                <a:gd name="connsiteY26" fmla="*/ 5521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5240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F8692EF-848A-4608-8B5C-D05533B12AE3}"/>
                </a:ext>
              </a:extLst>
            </p:cNvPr>
            <p:cNvSpPr/>
            <p:nvPr/>
          </p:nvSpPr>
          <p:spPr>
            <a:xfrm>
              <a:off x="1529264" y="940307"/>
              <a:ext cx="95250" cy="28575"/>
            </a:xfrm>
            <a:custGeom>
              <a:avLst/>
              <a:gdLst>
                <a:gd name="connsiteX0" fmla="*/ 18254 w 95250"/>
                <a:gd name="connsiteY0" fmla="*/ 29337 h 28575"/>
                <a:gd name="connsiteX1" fmla="*/ 77309 w 95250"/>
                <a:gd name="connsiteY1" fmla="*/ 29337 h 28575"/>
                <a:gd name="connsiteX2" fmla="*/ 88167 w 95250"/>
                <a:gd name="connsiteY2" fmla="*/ 21050 h 28575"/>
                <a:gd name="connsiteX3" fmla="*/ 77404 w 95250"/>
                <a:gd name="connsiteY3" fmla="*/ 7144 h 28575"/>
                <a:gd name="connsiteX4" fmla="*/ 18349 w 95250"/>
                <a:gd name="connsiteY4" fmla="*/ 7144 h 28575"/>
                <a:gd name="connsiteX5" fmla="*/ 7490 w 95250"/>
                <a:gd name="connsiteY5" fmla="*/ 15431 h 28575"/>
                <a:gd name="connsiteX6" fmla="*/ 18254 w 952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297460-0B04-44F1-AC36-69EC0348C31E}"/>
                </a:ext>
              </a:extLst>
            </p:cNvPr>
            <p:cNvSpPr/>
            <p:nvPr/>
          </p:nvSpPr>
          <p:spPr>
            <a:xfrm>
              <a:off x="1529926" y="983932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5BA35ED-49D3-4730-A07D-BC40E8B45AD3}"/>
                </a:ext>
              </a:extLst>
            </p:cNvPr>
            <p:cNvSpPr/>
            <p:nvPr/>
          </p:nvSpPr>
          <p:spPr>
            <a:xfrm>
              <a:off x="1529926" y="1027557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5D16973-4510-4F1C-A4A1-7E77C110BB92}"/>
                </a:ext>
              </a:extLst>
            </p:cNvPr>
            <p:cNvSpPr/>
            <p:nvPr/>
          </p:nvSpPr>
          <p:spPr>
            <a:xfrm>
              <a:off x="1528974" y="1071371"/>
              <a:ext cx="133350" cy="28575"/>
            </a:xfrm>
            <a:custGeom>
              <a:avLst/>
              <a:gdLst>
                <a:gd name="connsiteX0" fmla="*/ 18163 w 133350"/>
                <a:gd name="connsiteY0" fmla="*/ 29337 h 28575"/>
                <a:gd name="connsiteX1" fmla="*/ 121700 w 133350"/>
                <a:gd name="connsiteY1" fmla="*/ 29337 h 28575"/>
                <a:gd name="connsiteX2" fmla="*/ 132558 w 133350"/>
                <a:gd name="connsiteY2" fmla="*/ 21050 h 28575"/>
                <a:gd name="connsiteX3" fmla="*/ 121795 w 133350"/>
                <a:gd name="connsiteY3" fmla="*/ 7144 h 28575"/>
                <a:gd name="connsiteX4" fmla="*/ 18353 w 133350"/>
                <a:gd name="connsiteY4" fmla="*/ 7144 h 28575"/>
                <a:gd name="connsiteX5" fmla="*/ 7495 w 133350"/>
                <a:gd name="connsiteY5" fmla="*/ 15431 h 28575"/>
                <a:gd name="connsiteX6" fmla="*/ 18163 w 1333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28575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FE4F108-23C6-4E4F-B3F6-70DDFB10242C}"/>
                </a:ext>
              </a:extLst>
            </p:cNvPr>
            <p:cNvSpPr/>
            <p:nvPr/>
          </p:nvSpPr>
          <p:spPr>
            <a:xfrm>
              <a:off x="1529169" y="111499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E5EEAF6-CA9F-4954-BE72-38687CD19EC7}"/>
                </a:ext>
              </a:extLst>
            </p:cNvPr>
            <p:cNvSpPr/>
            <p:nvPr/>
          </p:nvSpPr>
          <p:spPr>
            <a:xfrm>
              <a:off x="1529169" y="115871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951728E-E7F7-45A2-ABD3-D63137CB5E25}"/>
                </a:ext>
              </a:extLst>
            </p:cNvPr>
            <p:cNvSpPr/>
            <p:nvPr/>
          </p:nvSpPr>
          <p:spPr>
            <a:xfrm>
              <a:off x="1529169" y="1202340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0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6B66463-BC8B-4096-9153-7BEE7CD6DF45}"/>
              </a:ext>
            </a:extLst>
          </p:cNvPr>
          <p:cNvSpPr/>
          <p:nvPr/>
        </p:nvSpPr>
        <p:spPr>
          <a:xfrm>
            <a:off x="3461047" y="1589436"/>
            <a:ext cx="390525" cy="390525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F83650-4CAE-440F-918B-5E4BA019C744}"/>
              </a:ext>
            </a:extLst>
          </p:cNvPr>
          <p:cNvGrpSpPr/>
          <p:nvPr/>
        </p:nvGrpSpPr>
        <p:grpSpPr>
          <a:xfrm>
            <a:off x="2771338" y="5552146"/>
            <a:ext cx="387211" cy="371284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94941935-E26D-4C98-BFBE-0EFADA829B3E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D97D214-67C0-4FDD-B4C1-CBB7494262EA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93A9DC15-E7FB-4E73-9536-05FBE8E0CCDE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DED70DA-EB66-45CB-A13E-94B0427EAA7D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A66112F-3939-451B-9688-155B7E03625B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1E77C74-F382-4B6B-AF18-73943DAB7031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CFF3BD-7D7E-49E4-95C8-3C1D5D86FFED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C943ECF-9194-4EEA-8FD9-92D17F8476FB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3FC6383-7776-4A93-9C06-121559AAC47B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7D44D56-FC9B-4905-BA3C-A5981CA84141}"/>
              </a:ext>
            </a:extLst>
          </p:cNvPr>
          <p:cNvGrpSpPr/>
          <p:nvPr/>
        </p:nvGrpSpPr>
        <p:grpSpPr>
          <a:xfrm>
            <a:off x="3451851" y="5552217"/>
            <a:ext cx="385286" cy="391669"/>
            <a:chOff x="3451851" y="5552217"/>
            <a:chExt cx="385286" cy="391669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9C9C466-A0FB-4051-BB65-17A1663B286E}"/>
                </a:ext>
              </a:extLst>
            </p:cNvPr>
            <p:cNvSpPr/>
            <p:nvPr/>
          </p:nvSpPr>
          <p:spPr>
            <a:xfrm>
              <a:off x="3593182" y="5693946"/>
              <a:ext cx="104775" cy="104775"/>
            </a:xfrm>
            <a:custGeom>
              <a:avLst/>
              <a:gdLst>
                <a:gd name="connsiteX0" fmla="*/ 102700 w 104775"/>
                <a:gd name="connsiteY0" fmla="*/ 40675 h 104775"/>
                <a:gd name="connsiteX1" fmla="*/ 94699 w 104775"/>
                <a:gd name="connsiteY1" fmla="*/ 33531 h 104775"/>
                <a:gd name="connsiteX2" fmla="*/ 75077 w 104775"/>
                <a:gd name="connsiteY2" fmla="*/ 29055 h 104775"/>
                <a:gd name="connsiteX3" fmla="*/ 64028 w 104775"/>
                <a:gd name="connsiteY3" fmla="*/ 12195 h 104775"/>
                <a:gd name="connsiteX4" fmla="*/ 54503 w 104775"/>
                <a:gd name="connsiteY4" fmla="*/ 7147 h 104775"/>
                <a:gd name="connsiteX5" fmla="*/ 45169 w 104775"/>
                <a:gd name="connsiteY5" fmla="*/ 12576 h 104775"/>
                <a:gd name="connsiteX6" fmla="*/ 34787 w 104775"/>
                <a:gd name="connsiteY6" fmla="*/ 29912 h 104775"/>
                <a:gd name="connsiteX7" fmla="*/ 15356 w 104775"/>
                <a:gd name="connsiteY7" fmla="*/ 35151 h 104775"/>
                <a:gd name="connsiteX8" fmla="*/ 7641 w 104775"/>
                <a:gd name="connsiteY8" fmla="*/ 42675 h 104775"/>
                <a:gd name="connsiteX9" fmla="*/ 9926 w 104775"/>
                <a:gd name="connsiteY9" fmla="*/ 53153 h 104775"/>
                <a:gd name="connsiteX10" fmla="*/ 23166 w 104775"/>
                <a:gd name="connsiteY10" fmla="*/ 68298 h 104775"/>
                <a:gd name="connsiteX11" fmla="*/ 22118 w 104775"/>
                <a:gd name="connsiteY11" fmla="*/ 88395 h 104775"/>
                <a:gd name="connsiteX12" fmla="*/ 26881 w 104775"/>
                <a:gd name="connsiteY12" fmla="*/ 98016 h 104775"/>
                <a:gd name="connsiteX13" fmla="*/ 37549 w 104775"/>
                <a:gd name="connsiteY13" fmla="*/ 99159 h 104775"/>
                <a:gd name="connsiteX14" fmla="*/ 56123 w 104775"/>
                <a:gd name="connsiteY14" fmla="*/ 91253 h 104775"/>
                <a:gd name="connsiteX15" fmla="*/ 74982 w 104775"/>
                <a:gd name="connsiteY15" fmla="*/ 98397 h 104775"/>
                <a:gd name="connsiteX16" fmla="*/ 85650 w 104775"/>
                <a:gd name="connsiteY16" fmla="*/ 96873 h 104775"/>
                <a:gd name="connsiteX17" fmla="*/ 90032 w 104775"/>
                <a:gd name="connsiteY17" fmla="*/ 87062 h 104775"/>
                <a:gd name="connsiteX18" fmla="*/ 88222 w 104775"/>
                <a:gd name="connsiteY18" fmla="*/ 66964 h 104775"/>
                <a:gd name="connsiteX19" fmla="*/ 100890 w 104775"/>
                <a:gd name="connsiteY19" fmla="*/ 51248 h 104775"/>
                <a:gd name="connsiteX20" fmla="*/ 102700 w 104775"/>
                <a:gd name="connsiteY20" fmla="*/ 40675 h 104775"/>
                <a:gd name="connsiteX21" fmla="*/ 68124 w 104775"/>
                <a:gd name="connsiteY21" fmla="*/ 56487 h 104775"/>
                <a:gd name="connsiteX22" fmla="*/ 65743 w 104775"/>
                <a:gd name="connsiteY22" fmla="*/ 64488 h 104775"/>
                <a:gd name="connsiteX23" fmla="*/ 66314 w 104775"/>
                <a:gd name="connsiteY23" fmla="*/ 71346 h 104775"/>
                <a:gd name="connsiteX24" fmla="*/ 59933 w 104775"/>
                <a:gd name="connsiteY24" fmla="*/ 68869 h 104775"/>
                <a:gd name="connsiteX25" fmla="*/ 51646 w 104775"/>
                <a:gd name="connsiteY25" fmla="*/ 69060 h 104775"/>
                <a:gd name="connsiteX26" fmla="*/ 45360 w 104775"/>
                <a:gd name="connsiteY26" fmla="*/ 71727 h 104775"/>
                <a:gd name="connsiteX27" fmla="*/ 45741 w 104775"/>
                <a:gd name="connsiteY27" fmla="*/ 64869 h 104775"/>
                <a:gd name="connsiteX28" fmla="*/ 42978 w 104775"/>
                <a:gd name="connsiteY28" fmla="*/ 56963 h 104775"/>
                <a:gd name="connsiteX29" fmla="*/ 38502 w 104775"/>
                <a:gd name="connsiteY29" fmla="*/ 51819 h 104775"/>
                <a:gd name="connsiteX30" fmla="*/ 45169 w 104775"/>
                <a:gd name="connsiteY30" fmla="*/ 50010 h 104775"/>
                <a:gd name="connsiteX31" fmla="*/ 51836 w 104775"/>
                <a:gd name="connsiteY31" fmla="*/ 44961 h 104775"/>
                <a:gd name="connsiteX32" fmla="*/ 55361 w 104775"/>
                <a:gd name="connsiteY32" fmla="*/ 39056 h 104775"/>
                <a:gd name="connsiteX33" fmla="*/ 59076 w 104775"/>
                <a:gd name="connsiteY33" fmla="*/ 44771 h 104775"/>
                <a:gd name="connsiteX34" fmla="*/ 65934 w 104775"/>
                <a:gd name="connsiteY34" fmla="*/ 49533 h 104775"/>
                <a:gd name="connsiteX35" fmla="*/ 72601 w 104775"/>
                <a:gd name="connsiteY35" fmla="*/ 51057 h 104775"/>
                <a:gd name="connsiteX36" fmla="*/ 68124 w 104775"/>
                <a:gd name="connsiteY36" fmla="*/ 564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9D20C1A-0714-47DA-9B05-0D6959BAF852}"/>
                </a:ext>
              </a:extLst>
            </p:cNvPr>
            <p:cNvSpPr/>
            <p:nvPr/>
          </p:nvSpPr>
          <p:spPr>
            <a:xfrm>
              <a:off x="3608061" y="5552217"/>
              <a:ext cx="76200" cy="123825"/>
            </a:xfrm>
            <a:custGeom>
              <a:avLst/>
              <a:gdLst>
                <a:gd name="connsiteX0" fmla="*/ 40481 w 76200"/>
                <a:gd name="connsiteY0" fmla="*/ 118110 h 123825"/>
                <a:gd name="connsiteX1" fmla="*/ 50768 w 76200"/>
                <a:gd name="connsiteY1" fmla="*/ 111252 h 123825"/>
                <a:gd name="connsiteX2" fmla="*/ 73819 w 76200"/>
                <a:gd name="connsiteY2" fmla="*/ 40481 h 123825"/>
                <a:gd name="connsiteX3" fmla="*/ 40481 w 76200"/>
                <a:gd name="connsiteY3" fmla="*/ 7144 h 123825"/>
                <a:gd name="connsiteX4" fmla="*/ 7144 w 76200"/>
                <a:gd name="connsiteY4" fmla="*/ 40481 h 123825"/>
                <a:gd name="connsiteX5" fmla="*/ 30194 w 76200"/>
                <a:gd name="connsiteY5" fmla="*/ 111252 h 123825"/>
                <a:gd name="connsiteX6" fmla="*/ 40481 w 76200"/>
                <a:gd name="connsiteY6" fmla="*/ 118110 h 123825"/>
                <a:gd name="connsiteX7" fmla="*/ 40481 w 76200"/>
                <a:gd name="connsiteY7" fmla="*/ 29337 h 123825"/>
                <a:gd name="connsiteX8" fmla="*/ 51626 w 76200"/>
                <a:gd name="connsiteY8" fmla="*/ 40481 h 123825"/>
                <a:gd name="connsiteX9" fmla="*/ 40481 w 76200"/>
                <a:gd name="connsiteY9" fmla="*/ 76486 h 123825"/>
                <a:gd name="connsiteX10" fmla="*/ 29337 w 76200"/>
                <a:gd name="connsiteY10" fmla="*/ 40481 h 123825"/>
                <a:gd name="connsiteX11" fmla="*/ 40481 w 76200"/>
                <a:gd name="connsiteY11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1D9C7B0-5099-46A6-8D22-9E5872155A6B}"/>
                </a:ext>
              </a:extLst>
            </p:cNvPr>
            <p:cNvSpPr/>
            <p:nvPr/>
          </p:nvSpPr>
          <p:spPr>
            <a:xfrm>
              <a:off x="3608061" y="5820061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30194 w 76200"/>
                <a:gd name="connsiteY1" fmla="*/ 14001 h 123825"/>
                <a:gd name="connsiteX2" fmla="*/ 7144 w 76200"/>
                <a:gd name="connsiteY2" fmla="*/ 84772 h 123825"/>
                <a:gd name="connsiteX3" fmla="*/ 40481 w 76200"/>
                <a:gd name="connsiteY3" fmla="*/ 118110 h 123825"/>
                <a:gd name="connsiteX4" fmla="*/ 73819 w 76200"/>
                <a:gd name="connsiteY4" fmla="*/ 84772 h 123825"/>
                <a:gd name="connsiteX5" fmla="*/ 50768 w 76200"/>
                <a:gd name="connsiteY5" fmla="*/ 14001 h 123825"/>
                <a:gd name="connsiteX6" fmla="*/ 40481 w 76200"/>
                <a:gd name="connsiteY6" fmla="*/ 7144 h 123825"/>
                <a:gd name="connsiteX7" fmla="*/ 40481 w 76200"/>
                <a:gd name="connsiteY7" fmla="*/ 96012 h 123825"/>
                <a:gd name="connsiteX8" fmla="*/ 29337 w 76200"/>
                <a:gd name="connsiteY8" fmla="*/ 84963 h 123825"/>
                <a:gd name="connsiteX9" fmla="*/ 40481 w 76200"/>
                <a:gd name="connsiteY9" fmla="*/ 48958 h 123825"/>
                <a:gd name="connsiteX10" fmla="*/ 51626 w 76200"/>
                <a:gd name="connsiteY10" fmla="*/ 84963 h 123825"/>
                <a:gd name="connsiteX11" fmla="*/ 40481 w 76200"/>
                <a:gd name="connsiteY11" fmla="*/ 96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69A1A43-3779-4594-BC3C-1483EB54C0CF}"/>
                </a:ext>
              </a:extLst>
            </p:cNvPr>
            <p:cNvSpPr/>
            <p:nvPr/>
          </p:nvSpPr>
          <p:spPr>
            <a:xfrm>
              <a:off x="3473511" y="5630604"/>
              <a:ext cx="114300" cy="85725"/>
            </a:xfrm>
            <a:custGeom>
              <a:avLst/>
              <a:gdLst>
                <a:gd name="connsiteX0" fmla="*/ 23774 w 114300"/>
                <a:gd name="connsiteY0" fmla="*/ 69346 h 85725"/>
                <a:gd name="connsiteX1" fmla="*/ 96641 w 114300"/>
                <a:gd name="connsiteY1" fmla="*/ 84777 h 85725"/>
                <a:gd name="connsiteX2" fmla="*/ 107785 w 114300"/>
                <a:gd name="connsiteY2" fmla="*/ 79348 h 85725"/>
                <a:gd name="connsiteX3" fmla="*/ 106928 w 114300"/>
                <a:gd name="connsiteY3" fmla="*/ 66965 h 85725"/>
                <a:gd name="connsiteX4" fmla="*/ 57112 w 114300"/>
                <a:gd name="connsiteY4" fmla="*/ 11625 h 85725"/>
                <a:gd name="connsiteX5" fmla="*/ 11582 w 114300"/>
                <a:gd name="connsiteY5" fmla="*/ 23817 h 85725"/>
                <a:gd name="connsiteX6" fmla="*/ 23774 w 114300"/>
                <a:gd name="connsiteY6" fmla="*/ 69346 h 85725"/>
                <a:gd name="connsiteX7" fmla="*/ 30823 w 114300"/>
                <a:gd name="connsiteY7" fmla="*/ 34866 h 85725"/>
                <a:gd name="connsiteX8" fmla="*/ 45968 w 114300"/>
                <a:gd name="connsiteY8" fmla="*/ 30770 h 85725"/>
                <a:gd name="connsiteX9" fmla="*/ 71590 w 114300"/>
                <a:gd name="connsiteY9" fmla="*/ 58392 h 85725"/>
                <a:gd name="connsiteX10" fmla="*/ 34919 w 114300"/>
                <a:gd name="connsiteY10" fmla="*/ 50011 h 85725"/>
                <a:gd name="connsiteX11" fmla="*/ 30823 w 114300"/>
                <a:gd name="connsiteY11" fmla="*/ 348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C756643-F3FF-4497-8437-69363952B00D}"/>
                </a:ext>
              </a:extLst>
            </p:cNvPr>
            <p:cNvSpPr/>
            <p:nvPr/>
          </p:nvSpPr>
          <p:spPr>
            <a:xfrm>
              <a:off x="3707152" y="5775009"/>
              <a:ext cx="114300" cy="85725"/>
            </a:xfrm>
            <a:custGeom>
              <a:avLst/>
              <a:gdLst>
                <a:gd name="connsiteX0" fmla="*/ 92647 w 114300"/>
                <a:gd name="connsiteY0" fmla="*/ 22667 h 85725"/>
                <a:gd name="connsiteX1" fmla="*/ 19781 w 114300"/>
                <a:gd name="connsiteY1" fmla="*/ 7237 h 85725"/>
                <a:gd name="connsiteX2" fmla="*/ 8637 w 114300"/>
                <a:gd name="connsiteY2" fmla="*/ 12666 h 85725"/>
                <a:gd name="connsiteX3" fmla="*/ 9494 w 114300"/>
                <a:gd name="connsiteY3" fmla="*/ 25048 h 85725"/>
                <a:gd name="connsiteX4" fmla="*/ 59310 w 114300"/>
                <a:gd name="connsiteY4" fmla="*/ 80389 h 85725"/>
                <a:gd name="connsiteX5" fmla="*/ 104839 w 114300"/>
                <a:gd name="connsiteY5" fmla="*/ 68197 h 85725"/>
                <a:gd name="connsiteX6" fmla="*/ 92647 w 114300"/>
                <a:gd name="connsiteY6" fmla="*/ 22667 h 85725"/>
                <a:gd name="connsiteX7" fmla="*/ 85599 w 114300"/>
                <a:gd name="connsiteY7" fmla="*/ 57052 h 85725"/>
                <a:gd name="connsiteX8" fmla="*/ 70454 w 114300"/>
                <a:gd name="connsiteY8" fmla="*/ 61148 h 85725"/>
                <a:gd name="connsiteX9" fmla="*/ 44832 w 114300"/>
                <a:gd name="connsiteY9" fmla="*/ 33526 h 85725"/>
                <a:gd name="connsiteX10" fmla="*/ 81503 w 114300"/>
                <a:gd name="connsiteY10" fmla="*/ 41908 h 85725"/>
                <a:gd name="connsiteX11" fmla="*/ 85599 w 114300"/>
                <a:gd name="connsiteY11" fmla="*/ 5705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D500C89-42C0-4D1D-8969-48DED02169EF}"/>
                </a:ext>
              </a:extLst>
            </p:cNvPr>
            <p:cNvSpPr/>
            <p:nvPr/>
          </p:nvSpPr>
          <p:spPr>
            <a:xfrm>
              <a:off x="3473511" y="5774984"/>
              <a:ext cx="114300" cy="85725"/>
            </a:xfrm>
            <a:custGeom>
              <a:avLst/>
              <a:gdLst>
                <a:gd name="connsiteX0" fmla="*/ 107785 w 114300"/>
                <a:gd name="connsiteY0" fmla="*/ 12692 h 85725"/>
                <a:gd name="connsiteX1" fmla="*/ 96641 w 114300"/>
                <a:gd name="connsiteY1" fmla="*/ 7262 h 85725"/>
                <a:gd name="connsiteX2" fmla="*/ 23774 w 114300"/>
                <a:gd name="connsiteY2" fmla="*/ 22693 h 85725"/>
                <a:gd name="connsiteX3" fmla="*/ 11582 w 114300"/>
                <a:gd name="connsiteY3" fmla="*/ 68223 h 85725"/>
                <a:gd name="connsiteX4" fmla="*/ 57112 w 114300"/>
                <a:gd name="connsiteY4" fmla="*/ 80414 h 85725"/>
                <a:gd name="connsiteX5" fmla="*/ 106928 w 114300"/>
                <a:gd name="connsiteY5" fmla="*/ 25074 h 85725"/>
                <a:gd name="connsiteX6" fmla="*/ 107785 w 114300"/>
                <a:gd name="connsiteY6" fmla="*/ 12692 h 85725"/>
                <a:gd name="connsiteX7" fmla="*/ 45968 w 114300"/>
                <a:gd name="connsiteY7" fmla="*/ 61079 h 85725"/>
                <a:gd name="connsiteX8" fmla="*/ 30823 w 114300"/>
                <a:gd name="connsiteY8" fmla="*/ 56983 h 85725"/>
                <a:gd name="connsiteX9" fmla="*/ 34919 w 114300"/>
                <a:gd name="connsiteY9" fmla="*/ 41838 h 85725"/>
                <a:gd name="connsiteX10" fmla="*/ 71590 w 114300"/>
                <a:gd name="connsiteY10" fmla="*/ 33456 h 85725"/>
                <a:gd name="connsiteX11" fmla="*/ 45968 w 114300"/>
                <a:gd name="connsiteY11" fmla="*/ 610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CC844E-F7BA-493E-A7FF-78A094504040}"/>
                </a:ext>
              </a:extLst>
            </p:cNvPr>
            <p:cNvSpPr/>
            <p:nvPr/>
          </p:nvSpPr>
          <p:spPr>
            <a:xfrm>
              <a:off x="3707247" y="5630604"/>
              <a:ext cx="114300" cy="85725"/>
            </a:xfrm>
            <a:custGeom>
              <a:avLst/>
              <a:gdLst>
                <a:gd name="connsiteX0" fmla="*/ 8637 w 114300"/>
                <a:gd name="connsiteY0" fmla="*/ 79348 h 85725"/>
                <a:gd name="connsiteX1" fmla="*/ 19781 w 114300"/>
                <a:gd name="connsiteY1" fmla="*/ 84777 h 85725"/>
                <a:gd name="connsiteX2" fmla="*/ 92647 w 114300"/>
                <a:gd name="connsiteY2" fmla="*/ 69346 h 85725"/>
                <a:gd name="connsiteX3" fmla="*/ 104839 w 114300"/>
                <a:gd name="connsiteY3" fmla="*/ 23817 h 85725"/>
                <a:gd name="connsiteX4" fmla="*/ 59310 w 114300"/>
                <a:gd name="connsiteY4" fmla="*/ 11625 h 85725"/>
                <a:gd name="connsiteX5" fmla="*/ 9494 w 114300"/>
                <a:gd name="connsiteY5" fmla="*/ 66965 h 85725"/>
                <a:gd name="connsiteX6" fmla="*/ 8637 w 114300"/>
                <a:gd name="connsiteY6" fmla="*/ 79348 h 85725"/>
                <a:gd name="connsiteX7" fmla="*/ 70359 w 114300"/>
                <a:gd name="connsiteY7" fmla="*/ 30865 h 85725"/>
                <a:gd name="connsiteX8" fmla="*/ 85503 w 114300"/>
                <a:gd name="connsiteY8" fmla="*/ 34961 h 85725"/>
                <a:gd name="connsiteX9" fmla="*/ 81408 w 114300"/>
                <a:gd name="connsiteY9" fmla="*/ 50106 h 85725"/>
                <a:gd name="connsiteX10" fmla="*/ 44736 w 114300"/>
                <a:gd name="connsiteY10" fmla="*/ 58488 h 85725"/>
                <a:gd name="connsiteX11" fmla="*/ 70359 w 114300"/>
                <a:gd name="connsiteY11" fmla="*/ 3086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BEBB1D9-4A11-4776-B5B2-D18263E1CED0}"/>
                </a:ext>
              </a:extLst>
            </p:cNvPr>
            <p:cNvSpPr/>
            <p:nvPr/>
          </p:nvSpPr>
          <p:spPr>
            <a:xfrm>
              <a:off x="3563720" y="5615128"/>
              <a:ext cx="57150" cy="66675"/>
            </a:xfrm>
            <a:custGeom>
              <a:avLst/>
              <a:gdLst>
                <a:gd name="connsiteX0" fmla="*/ 30816 w 57150"/>
                <a:gd name="connsiteY0" fmla="*/ 62248 h 66675"/>
                <a:gd name="connsiteX1" fmla="*/ 45960 w 57150"/>
                <a:gd name="connsiteY1" fmla="*/ 66344 h 66675"/>
                <a:gd name="connsiteX2" fmla="*/ 50056 w 57150"/>
                <a:gd name="connsiteY2" fmla="*/ 51199 h 66675"/>
                <a:gd name="connsiteX3" fmla="*/ 27863 w 57150"/>
                <a:gd name="connsiteY3" fmla="*/ 12718 h 66675"/>
                <a:gd name="connsiteX4" fmla="*/ 12718 w 57150"/>
                <a:gd name="connsiteY4" fmla="*/ 8622 h 66675"/>
                <a:gd name="connsiteX5" fmla="*/ 8622 w 57150"/>
                <a:gd name="connsiteY5" fmla="*/ 23767 h 66675"/>
                <a:gd name="connsiteX6" fmla="*/ 30816 w 57150"/>
                <a:gd name="connsiteY6" fmla="*/ 62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76BE7B8-F83A-44B7-8D95-A87DB3909AB0}"/>
                </a:ext>
              </a:extLst>
            </p:cNvPr>
            <p:cNvSpPr/>
            <p:nvPr/>
          </p:nvSpPr>
          <p:spPr>
            <a:xfrm>
              <a:off x="3541527" y="5576647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5BDD84C-9B45-4D50-BE69-4D0B43CF154A}"/>
                </a:ext>
              </a:extLst>
            </p:cNvPr>
            <p:cNvSpPr/>
            <p:nvPr/>
          </p:nvSpPr>
          <p:spPr>
            <a:xfrm>
              <a:off x="3674686" y="5807437"/>
              <a:ext cx="57150" cy="66675"/>
            </a:xfrm>
            <a:custGeom>
              <a:avLst/>
              <a:gdLst>
                <a:gd name="connsiteX0" fmla="*/ 27863 w 57150"/>
                <a:gd name="connsiteY0" fmla="*/ 12718 h 66675"/>
                <a:gd name="connsiteX1" fmla="*/ 12718 w 57150"/>
                <a:gd name="connsiteY1" fmla="*/ 8622 h 66675"/>
                <a:gd name="connsiteX2" fmla="*/ 8622 w 57150"/>
                <a:gd name="connsiteY2" fmla="*/ 23767 h 66675"/>
                <a:gd name="connsiteX3" fmla="*/ 30815 w 57150"/>
                <a:gd name="connsiteY3" fmla="*/ 62248 h 66675"/>
                <a:gd name="connsiteX4" fmla="*/ 45960 w 57150"/>
                <a:gd name="connsiteY4" fmla="*/ 66344 h 66675"/>
                <a:gd name="connsiteX5" fmla="*/ 50056 w 57150"/>
                <a:gd name="connsiteY5" fmla="*/ 51199 h 66675"/>
                <a:gd name="connsiteX6" fmla="*/ 27863 w 57150"/>
                <a:gd name="connsiteY6" fmla="*/ 12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5503412-6F39-456A-B4D2-509A81BD1126}"/>
                </a:ext>
              </a:extLst>
            </p:cNvPr>
            <p:cNvSpPr/>
            <p:nvPr/>
          </p:nvSpPr>
          <p:spPr>
            <a:xfrm>
              <a:off x="3719168" y="5884304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145BA56-9CC0-49E6-BF51-1FE1584D4B44}"/>
                </a:ext>
              </a:extLst>
            </p:cNvPr>
            <p:cNvSpPr/>
            <p:nvPr/>
          </p:nvSpPr>
          <p:spPr>
            <a:xfrm>
              <a:off x="3497095" y="5730525"/>
              <a:ext cx="76200" cy="28575"/>
            </a:xfrm>
            <a:custGeom>
              <a:avLst/>
              <a:gdLst>
                <a:gd name="connsiteX0" fmla="*/ 62674 w 76200"/>
                <a:gd name="connsiteY0" fmla="*/ 7144 h 28575"/>
                <a:gd name="connsiteX1" fmla="*/ 18288 w 76200"/>
                <a:gd name="connsiteY1" fmla="*/ 7144 h 28575"/>
                <a:gd name="connsiteX2" fmla="*/ 7144 w 76200"/>
                <a:gd name="connsiteY2" fmla="*/ 18288 h 28575"/>
                <a:gd name="connsiteX3" fmla="*/ 18288 w 76200"/>
                <a:gd name="connsiteY3" fmla="*/ 29432 h 28575"/>
                <a:gd name="connsiteX4" fmla="*/ 62674 w 76200"/>
                <a:gd name="connsiteY4" fmla="*/ 29432 h 28575"/>
                <a:gd name="connsiteX5" fmla="*/ 73819 w 76200"/>
                <a:gd name="connsiteY5" fmla="*/ 18288 h 28575"/>
                <a:gd name="connsiteX6" fmla="*/ 62674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C362925F-2137-4674-8743-0D5FDFAAE89A}"/>
                </a:ext>
              </a:extLst>
            </p:cNvPr>
            <p:cNvSpPr/>
            <p:nvPr/>
          </p:nvSpPr>
          <p:spPr>
            <a:xfrm>
              <a:off x="3451851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F349655-F49A-4A51-9FAF-39C5257A1844}"/>
                </a:ext>
              </a:extLst>
            </p:cNvPr>
            <p:cNvSpPr/>
            <p:nvPr/>
          </p:nvSpPr>
          <p:spPr>
            <a:xfrm>
              <a:off x="3719122" y="5730525"/>
              <a:ext cx="76200" cy="28575"/>
            </a:xfrm>
            <a:custGeom>
              <a:avLst/>
              <a:gdLst>
                <a:gd name="connsiteX0" fmla="*/ 18288 w 76200"/>
                <a:gd name="connsiteY0" fmla="*/ 7144 h 28575"/>
                <a:gd name="connsiteX1" fmla="*/ 7144 w 76200"/>
                <a:gd name="connsiteY1" fmla="*/ 18288 h 28575"/>
                <a:gd name="connsiteX2" fmla="*/ 18288 w 76200"/>
                <a:gd name="connsiteY2" fmla="*/ 29432 h 28575"/>
                <a:gd name="connsiteX3" fmla="*/ 62675 w 76200"/>
                <a:gd name="connsiteY3" fmla="*/ 29432 h 28575"/>
                <a:gd name="connsiteX4" fmla="*/ 73819 w 76200"/>
                <a:gd name="connsiteY4" fmla="*/ 18288 h 28575"/>
                <a:gd name="connsiteX5" fmla="*/ 62675 w 76200"/>
                <a:gd name="connsiteY5" fmla="*/ 7144 h 28575"/>
                <a:gd name="connsiteX6" fmla="*/ 18288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235B59-39DB-44AC-BB50-351F051924CF}"/>
                </a:ext>
              </a:extLst>
            </p:cNvPr>
            <p:cNvSpPr/>
            <p:nvPr/>
          </p:nvSpPr>
          <p:spPr>
            <a:xfrm>
              <a:off x="3808562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4DCD84FF-D0AC-4750-9BBB-AB70B290D1D9}"/>
                </a:ext>
              </a:extLst>
            </p:cNvPr>
            <p:cNvSpPr/>
            <p:nvPr/>
          </p:nvSpPr>
          <p:spPr>
            <a:xfrm>
              <a:off x="3563720" y="5807437"/>
              <a:ext cx="57150" cy="66675"/>
            </a:xfrm>
            <a:custGeom>
              <a:avLst/>
              <a:gdLst>
                <a:gd name="connsiteX0" fmla="*/ 45960 w 57150"/>
                <a:gd name="connsiteY0" fmla="*/ 8622 h 66675"/>
                <a:gd name="connsiteX1" fmla="*/ 30816 w 57150"/>
                <a:gd name="connsiteY1" fmla="*/ 12718 h 66675"/>
                <a:gd name="connsiteX2" fmla="*/ 8622 w 57150"/>
                <a:gd name="connsiteY2" fmla="*/ 51199 h 66675"/>
                <a:gd name="connsiteX3" fmla="*/ 12718 w 57150"/>
                <a:gd name="connsiteY3" fmla="*/ 66344 h 66675"/>
                <a:gd name="connsiteX4" fmla="*/ 27863 w 57150"/>
                <a:gd name="connsiteY4" fmla="*/ 62248 h 66675"/>
                <a:gd name="connsiteX5" fmla="*/ 50056 w 57150"/>
                <a:gd name="connsiteY5" fmla="*/ 23767 h 66675"/>
                <a:gd name="connsiteX6" fmla="*/ 45960 w 57150"/>
                <a:gd name="connsiteY6" fmla="*/ 8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B6C7E657-7907-4AAD-923A-FFE5C46A85AA}"/>
                </a:ext>
              </a:extLst>
            </p:cNvPr>
            <p:cNvSpPr/>
            <p:nvPr/>
          </p:nvSpPr>
          <p:spPr>
            <a:xfrm>
              <a:off x="3541527" y="5884400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CB655F3D-A79E-4D62-8736-86DF62DF6A8A}"/>
                </a:ext>
              </a:extLst>
            </p:cNvPr>
            <p:cNvSpPr/>
            <p:nvPr/>
          </p:nvSpPr>
          <p:spPr>
            <a:xfrm>
              <a:off x="3674686" y="5615128"/>
              <a:ext cx="57150" cy="66675"/>
            </a:xfrm>
            <a:custGeom>
              <a:avLst/>
              <a:gdLst>
                <a:gd name="connsiteX0" fmla="*/ 12718 w 57150"/>
                <a:gd name="connsiteY0" fmla="*/ 66344 h 66675"/>
                <a:gd name="connsiteX1" fmla="*/ 27863 w 57150"/>
                <a:gd name="connsiteY1" fmla="*/ 62248 h 66675"/>
                <a:gd name="connsiteX2" fmla="*/ 50056 w 57150"/>
                <a:gd name="connsiteY2" fmla="*/ 23767 h 66675"/>
                <a:gd name="connsiteX3" fmla="*/ 45960 w 57150"/>
                <a:gd name="connsiteY3" fmla="*/ 8622 h 66675"/>
                <a:gd name="connsiteX4" fmla="*/ 30815 w 57150"/>
                <a:gd name="connsiteY4" fmla="*/ 12718 h 66675"/>
                <a:gd name="connsiteX5" fmla="*/ 8622 w 57150"/>
                <a:gd name="connsiteY5" fmla="*/ 51199 h 66675"/>
                <a:gd name="connsiteX6" fmla="*/ 12718 w 57150"/>
                <a:gd name="connsiteY6" fmla="*/ 663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F17ED38-2C44-4B56-BDED-C7D8641F666E}"/>
                </a:ext>
              </a:extLst>
            </p:cNvPr>
            <p:cNvSpPr/>
            <p:nvPr/>
          </p:nvSpPr>
          <p:spPr>
            <a:xfrm>
              <a:off x="3719168" y="5576742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BC7A620-48F9-40E9-AF8F-6F852E66F95A}"/>
              </a:ext>
            </a:extLst>
          </p:cNvPr>
          <p:cNvGrpSpPr/>
          <p:nvPr/>
        </p:nvGrpSpPr>
        <p:grpSpPr>
          <a:xfrm>
            <a:off x="7492070" y="4903660"/>
            <a:ext cx="390525" cy="390525"/>
            <a:chOff x="7492070" y="4903660"/>
            <a:chExt cx="390525" cy="390525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C49D762-1CD0-4E7C-AEAA-E9D62303BAA8}"/>
                </a:ext>
              </a:extLst>
            </p:cNvPr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CD50B5C6-336A-42CB-B2B9-7C1AD51F2AF1}"/>
                </a:ext>
              </a:extLst>
            </p:cNvPr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439717A-14F0-44F3-A3B6-59815790D6E9}"/>
              </a:ext>
            </a:extLst>
          </p:cNvPr>
          <p:cNvGrpSpPr/>
          <p:nvPr/>
        </p:nvGrpSpPr>
        <p:grpSpPr>
          <a:xfrm>
            <a:off x="2779291" y="2905696"/>
            <a:ext cx="390525" cy="390525"/>
            <a:chOff x="2779291" y="2905696"/>
            <a:chExt cx="390525" cy="390525"/>
          </a:xfrm>
          <a:solidFill>
            <a:schemeClr val="bg1"/>
          </a:solidFill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F47485E-361E-42EC-8180-ACCE3FC4CB6D}"/>
                </a:ext>
              </a:extLst>
            </p:cNvPr>
            <p:cNvSpPr/>
            <p:nvPr/>
          </p:nvSpPr>
          <p:spPr>
            <a:xfrm>
              <a:off x="2779291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284702 h 390525"/>
                <a:gd name="connsiteX4" fmla="*/ 18288 w 390525"/>
                <a:gd name="connsiteY4" fmla="*/ 295846 h 390525"/>
                <a:gd name="connsiteX5" fmla="*/ 202883 w 390525"/>
                <a:gd name="connsiteY5" fmla="*/ 295846 h 390525"/>
                <a:gd name="connsiteX6" fmla="*/ 228029 w 390525"/>
                <a:gd name="connsiteY6" fmla="*/ 361569 h 390525"/>
                <a:gd name="connsiteX7" fmla="*/ 236125 w 390525"/>
                <a:gd name="connsiteY7" fmla="*/ 368427 h 390525"/>
                <a:gd name="connsiteX8" fmla="*/ 246317 w 390525"/>
                <a:gd name="connsiteY8" fmla="*/ 365379 h 390525"/>
                <a:gd name="connsiteX9" fmla="*/ 259271 w 390525"/>
                <a:gd name="connsiteY9" fmla="*/ 352425 h 390525"/>
                <a:gd name="connsiteX10" fmla="*/ 289560 w 390525"/>
                <a:gd name="connsiteY10" fmla="*/ 382715 h 390525"/>
                <a:gd name="connsiteX11" fmla="*/ 297371 w 390525"/>
                <a:gd name="connsiteY11" fmla="*/ 385953 h 390525"/>
                <a:gd name="connsiteX12" fmla="*/ 305181 w 390525"/>
                <a:gd name="connsiteY12" fmla="*/ 382715 h 390525"/>
                <a:gd name="connsiteX13" fmla="*/ 336613 w 390525"/>
                <a:gd name="connsiteY13" fmla="*/ 351282 h 390525"/>
                <a:gd name="connsiteX14" fmla="*/ 336613 w 390525"/>
                <a:gd name="connsiteY14" fmla="*/ 335566 h 390525"/>
                <a:gd name="connsiteX15" fmla="*/ 306324 w 390525"/>
                <a:gd name="connsiteY15" fmla="*/ 305276 h 390525"/>
                <a:gd name="connsiteX16" fmla="*/ 315849 w 390525"/>
                <a:gd name="connsiteY16" fmla="*/ 295751 h 390525"/>
                <a:gd name="connsiteX17" fmla="*/ 375095 w 390525"/>
                <a:gd name="connsiteY17" fmla="*/ 295751 h 390525"/>
                <a:gd name="connsiteX18" fmla="*/ 386239 w 390525"/>
                <a:gd name="connsiteY18" fmla="*/ 284607 h 390525"/>
                <a:gd name="connsiteX19" fmla="*/ 386239 w 390525"/>
                <a:gd name="connsiteY19" fmla="*/ 18193 h 390525"/>
                <a:gd name="connsiteX20" fmla="*/ 374999 w 390525"/>
                <a:gd name="connsiteY20" fmla="*/ 7144 h 390525"/>
                <a:gd name="connsiteX21" fmla="*/ 363950 w 390525"/>
                <a:gd name="connsiteY21" fmla="*/ 29337 h 390525"/>
                <a:gd name="connsiteX22" fmla="*/ 363950 w 390525"/>
                <a:gd name="connsiteY22" fmla="*/ 51530 h 390525"/>
                <a:gd name="connsiteX23" fmla="*/ 29432 w 390525"/>
                <a:gd name="connsiteY23" fmla="*/ 51530 h 390525"/>
                <a:gd name="connsiteX24" fmla="*/ 29432 w 390525"/>
                <a:gd name="connsiteY24" fmla="*/ 29337 h 390525"/>
                <a:gd name="connsiteX25" fmla="*/ 363950 w 390525"/>
                <a:gd name="connsiteY25" fmla="*/ 29337 h 390525"/>
                <a:gd name="connsiteX26" fmla="*/ 313373 w 390525"/>
                <a:gd name="connsiteY26" fmla="*/ 343567 h 390525"/>
                <a:gd name="connsiteX27" fmla="*/ 297656 w 390525"/>
                <a:gd name="connsiteY27" fmla="*/ 359283 h 390525"/>
                <a:gd name="connsiteX28" fmla="*/ 267367 w 390525"/>
                <a:gd name="connsiteY28" fmla="*/ 328994 h 390525"/>
                <a:gd name="connsiteX29" fmla="*/ 259556 w 390525"/>
                <a:gd name="connsiteY29" fmla="*/ 325755 h 390525"/>
                <a:gd name="connsiteX30" fmla="*/ 251746 w 390525"/>
                <a:gd name="connsiteY30" fmla="*/ 328994 h 390525"/>
                <a:gd name="connsiteX31" fmla="*/ 243078 w 390525"/>
                <a:gd name="connsiteY31" fmla="*/ 337661 h 390525"/>
                <a:gd name="connsiteX32" fmla="*/ 212884 w 390525"/>
                <a:gd name="connsiteY32" fmla="*/ 258604 h 390525"/>
                <a:gd name="connsiteX33" fmla="*/ 291846 w 390525"/>
                <a:gd name="connsiteY33" fmla="*/ 288798 h 390525"/>
                <a:gd name="connsiteX34" fmla="*/ 283178 w 390525"/>
                <a:gd name="connsiteY34" fmla="*/ 297466 h 390525"/>
                <a:gd name="connsiteX35" fmla="*/ 283178 w 390525"/>
                <a:gd name="connsiteY35" fmla="*/ 313182 h 390525"/>
                <a:gd name="connsiteX36" fmla="*/ 313373 w 390525"/>
                <a:gd name="connsiteY36" fmla="*/ 343567 h 390525"/>
                <a:gd name="connsiteX37" fmla="*/ 313849 w 390525"/>
                <a:gd name="connsiteY37" fmla="*/ 273558 h 390525"/>
                <a:gd name="connsiteX38" fmla="*/ 197072 w 390525"/>
                <a:gd name="connsiteY38" fmla="*/ 228981 h 390525"/>
                <a:gd name="connsiteX39" fmla="*/ 185261 w 390525"/>
                <a:gd name="connsiteY39" fmla="*/ 231458 h 390525"/>
                <a:gd name="connsiteX40" fmla="*/ 182785 w 390525"/>
                <a:gd name="connsiteY40" fmla="*/ 243269 h 390525"/>
                <a:gd name="connsiteX41" fmla="*/ 194310 w 390525"/>
                <a:gd name="connsiteY41" fmla="*/ 273558 h 390525"/>
                <a:gd name="connsiteX42" fmla="*/ 29337 w 390525"/>
                <a:gd name="connsiteY42" fmla="*/ 273558 h 390525"/>
                <a:gd name="connsiteX43" fmla="*/ 29337 w 390525"/>
                <a:gd name="connsiteY43" fmla="*/ 73724 h 390525"/>
                <a:gd name="connsiteX44" fmla="*/ 363855 w 390525"/>
                <a:gd name="connsiteY44" fmla="*/ 73724 h 390525"/>
                <a:gd name="connsiteX45" fmla="*/ 363855 w 390525"/>
                <a:gd name="connsiteY45" fmla="*/ 273558 h 390525"/>
                <a:gd name="connsiteX46" fmla="*/ 313849 w 390525"/>
                <a:gd name="connsiteY46" fmla="*/ 27355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F0EA17B-FD8D-4D80-8929-63DFAEF25B5B}"/>
                </a:ext>
              </a:extLst>
            </p:cNvPr>
            <p:cNvSpPr/>
            <p:nvPr/>
          </p:nvSpPr>
          <p:spPr>
            <a:xfrm>
              <a:off x="2828154" y="2997517"/>
              <a:ext cx="57150" cy="76200"/>
            </a:xfrm>
            <a:custGeom>
              <a:avLst/>
              <a:gdLst>
                <a:gd name="connsiteX0" fmla="*/ 13621 w 57150"/>
                <a:gd name="connsiteY0" fmla="*/ 77438 h 76200"/>
                <a:gd name="connsiteX1" fmla="*/ 47434 w 57150"/>
                <a:gd name="connsiteY1" fmla="*/ 77438 h 76200"/>
                <a:gd name="connsiteX2" fmla="*/ 51911 w 57150"/>
                <a:gd name="connsiteY2" fmla="*/ 70866 h 76200"/>
                <a:gd name="connsiteX3" fmla="*/ 47434 w 57150"/>
                <a:gd name="connsiteY3" fmla="*/ 64103 h 76200"/>
                <a:gd name="connsiteX4" fmla="*/ 22003 w 57150"/>
                <a:gd name="connsiteY4" fmla="*/ 64103 h 76200"/>
                <a:gd name="connsiteX5" fmla="*/ 22003 w 57150"/>
                <a:gd name="connsiteY5" fmla="*/ 47816 h 76200"/>
                <a:gd name="connsiteX6" fmla="*/ 36767 w 57150"/>
                <a:gd name="connsiteY6" fmla="*/ 47816 h 76200"/>
                <a:gd name="connsiteX7" fmla="*/ 41434 w 57150"/>
                <a:gd name="connsiteY7" fmla="*/ 42005 h 76200"/>
                <a:gd name="connsiteX8" fmla="*/ 36767 w 57150"/>
                <a:gd name="connsiteY8" fmla="*/ 36004 h 76200"/>
                <a:gd name="connsiteX9" fmla="*/ 22003 w 57150"/>
                <a:gd name="connsiteY9" fmla="*/ 36004 h 76200"/>
                <a:gd name="connsiteX10" fmla="*/ 22003 w 57150"/>
                <a:gd name="connsiteY10" fmla="*/ 20479 h 76200"/>
                <a:gd name="connsiteX11" fmla="*/ 47434 w 57150"/>
                <a:gd name="connsiteY11" fmla="*/ 20479 h 76200"/>
                <a:gd name="connsiteX12" fmla="*/ 51911 w 57150"/>
                <a:gd name="connsiteY12" fmla="*/ 13716 h 76200"/>
                <a:gd name="connsiteX13" fmla="*/ 47434 w 57150"/>
                <a:gd name="connsiteY13" fmla="*/ 7144 h 76200"/>
                <a:gd name="connsiteX14" fmla="*/ 13621 w 57150"/>
                <a:gd name="connsiteY14" fmla="*/ 7144 h 76200"/>
                <a:gd name="connsiteX15" fmla="*/ 7144 w 57150"/>
                <a:gd name="connsiteY15" fmla="*/ 11811 h 76200"/>
                <a:gd name="connsiteX16" fmla="*/ 7144 w 57150"/>
                <a:gd name="connsiteY16" fmla="*/ 72676 h 76200"/>
                <a:gd name="connsiteX17" fmla="*/ 13621 w 57150"/>
                <a:gd name="connsiteY17" fmla="*/ 774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7620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9CED5489-E8D2-4B6D-83EC-C7F9D2866637}"/>
                </a:ext>
              </a:extLst>
            </p:cNvPr>
            <p:cNvSpPr/>
            <p:nvPr/>
          </p:nvSpPr>
          <p:spPr>
            <a:xfrm>
              <a:off x="2884447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3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7 w 57150"/>
                <a:gd name="connsiteY16" fmla="*/ 38195 h 76200"/>
                <a:gd name="connsiteX17" fmla="*/ 21907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E9E1ABED-224C-46E0-8EF8-16AB2CBC23E9}"/>
                </a:ext>
              </a:extLst>
            </p:cNvPr>
            <p:cNvSpPr/>
            <p:nvPr/>
          </p:nvSpPr>
          <p:spPr>
            <a:xfrm>
              <a:off x="2944454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8 w 57150"/>
                <a:gd name="connsiteY16" fmla="*/ 38195 h 76200"/>
                <a:gd name="connsiteX17" fmla="*/ 21908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07EA633-F852-44AC-B8B3-98803A5D6EB4}"/>
                </a:ext>
              </a:extLst>
            </p:cNvPr>
            <p:cNvSpPr/>
            <p:nvPr/>
          </p:nvSpPr>
          <p:spPr>
            <a:xfrm>
              <a:off x="3003605" y="2997231"/>
              <a:ext cx="57150" cy="76200"/>
            </a:xfrm>
            <a:custGeom>
              <a:avLst/>
              <a:gdLst>
                <a:gd name="connsiteX0" fmla="*/ 30766 w 57150"/>
                <a:gd name="connsiteY0" fmla="*/ 7144 h 76200"/>
                <a:gd name="connsiteX1" fmla="*/ 7144 w 57150"/>
                <a:gd name="connsiteY1" fmla="*/ 29908 h 76200"/>
                <a:gd name="connsiteX2" fmla="*/ 7144 w 57150"/>
                <a:gd name="connsiteY2" fmla="*/ 55436 h 76200"/>
                <a:gd name="connsiteX3" fmla="*/ 30766 w 57150"/>
                <a:gd name="connsiteY3" fmla="*/ 78200 h 76200"/>
                <a:gd name="connsiteX4" fmla="*/ 54483 w 57150"/>
                <a:gd name="connsiteY4" fmla="*/ 55436 h 76200"/>
                <a:gd name="connsiteX5" fmla="*/ 54483 w 57150"/>
                <a:gd name="connsiteY5" fmla="*/ 29908 h 76200"/>
                <a:gd name="connsiteX6" fmla="*/ 30766 w 57150"/>
                <a:gd name="connsiteY6" fmla="*/ 7144 h 76200"/>
                <a:gd name="connsiteX7" fmla="*/ 38957 w 57150"/>
                <a:gd name="connsiteY7" fmla="*/ 55245 h 76200"/>
                <a:gd name="connsiteX8" fmla="*/ 30385 w 57150"/>
                <a:gd name="connsiteY8" fmla="*/ 64770 h 76200"/>
                <a:gd name="connsiteX9" fmla="*/ 21908 w 57150"/>
                <a:gd name="connsiteY9" fmla="*/ 55245 h 76200"/>
                <a:gd name="connsiteX10" fmla="*/ 21908 w 57150"/>
                <a:gd name="connsiteY10" fmla="*/ 30004 h 76200"/>
                <a:gd name="connsiteX11" fmla="*/ 30385 w 57150"/>
                <a:gd name="connsiteY11" fmla="*/ 20479 h 76200"/>
                <a:gd name="connsiteX12" fmla="*/ 38957 w 57150"/>
                <a:gd name="connsiteY12" fmla="*/ 30004 h 76200"/>
                <a:gd name="connsiteX13" fmla="*/ 38957 w 57150"/>
                <a:gd name="connsiteY13" fmla="*/ 552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80BC3E1D-2CDB-42DC-9A2D-B1CF94BE20F5}"/>
                </a:ext>
              </a:extLst>
            </p:cNvPr>
            <p:cNvSpPr/>
            <p:nvPr/>
          </p:nvSpPr>
          <p:spPr>
            <a:xfrm>
              <a:off x="3064279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433 w 57150"/>
                <a:gd name="connsiteY15" fmla="*/ 38195 h 76200"/>
                <a:gd name="connsiteX16" fmla="*/ 22003 w 57150"/>
                <a:gd name="connsiteY16" fmla="*/ 38195 h 76200"/>
                <a:gd name="connsiteX17" fmla="*/ 22003 w 57150"/>
                <a:gd name="connsiteY17" fmla="*/ 20479 h 76200"/>
                <a:gd name="connsiteX18" fmla="*/ 31433 w 57150"/>
                <a:gd name="connsiteY18" fmla="*/ 20479 h 76200"/>
                <a:gd name="connsiteX19" fmla="*/ 40005 w 57150"/>
                <a:gd name="connsiteY19" fmla="*/ 29337 h 76200"/>
                <a:gd name="connsiteX20" fmla="*/ 31433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537D691-75C0-4A4F-AE13-0FD9F043285E}"/>
                </a:ext>
              </a:extLst>
            </p:cNvPr>
            <p:cNvSpPr/>
            <p:nvPr/>
          </p:nvSpPr>
          <p:spPr>
            <a:xfrm>
              <a:off x="2824463" y="3093362"/>
              <a:ext cx="66675" cy="66675"/>
            </a:xfrm>
            <a:custGeom>
              <a:avLst/>
              <a:gdLst>
                <a:gd name="connsiteX0" fmla="*/ 61031 w 66675"/>
                <a:gd name="connsiteY0" fmla="*/ 10359 h 66675"/>
                <a:gd name="connsiteX1" fmla="*/ 45315 w 66675"/>
                <a:gd name="connsiteY1" fmla="*/ 10359 h 66675"/>
                <a:gd name="connsiteX2" fmla="*/ 35695 w 66675"/>
                <a:gd name="connsiteY2" fmla="*/ 19979 h 66675"/>
                <a:gd name="connsiteX3" fmla="*/ 26075 w 66675"/>
                <a:gd name="connsiteY3" fmla="*/ 10359 h 66675"/>
                <a:gd name="connsiteX4" fmla="*/ 10358 w 66675"/>
                <a:gd name="connsiteY4" fmla="*/ 10359 h 66675"/>
                <a:gd name="connsiteX5" fmla="*/ 10358 w 66675"/>
                <a:gd name="connsiteY5" fmla="*/ 26075 h 66675"/>
                <a:gd name="connsiteX6" fmla="*/ 19979 w 66675"/>
                <a:gd name="connsiteY6" fmla="*/ 35695 h 66675"/>
                <a:gd name="connsiteX7" fmla="*/ 10358 w 66675"/>
                <a:gd name="connsiteY7" fmla="*/ 45315 h 66675"/>
                <a:gd name="connsiteX8" fmla="*/ 10358 w 66675"/>
                <a:gd name="connsiteY8" fmla="*/ 61031 h 66675"/>
                <a:gd name="connsiteX9" fmla="*/ 18169 w 66675"/>
                <a:gd name="connsiteY9" fmla="*/ 64270 h 66675"/>
                <a:gd name="connsiteX10" fmla="*/ 25979 w 66675"/>
                <a:gd name="connsiteY10" fmla="*/ 61031 h 66675"/>
                <a:gd name="connsiteX11" fmla="*/ 35600 w 66675"/>
                <a:gd name="connsiteY11" fmla="*/ 51411 h 66675"/>
                <a:gd name="connsiteX12" fmla="*/ 45220 w 66675"/>
                <a:gd name="connsiteY12" fmla="*/ 61031 h 66675"/>
                <a:gd name="connsiteX13" fmla="*/ 53030 w 66675"/>
                <a:gd name="connsiteY13" fmla="*/ 64270 h 66675"/>
                <a:gd name="connsiteX14" fmla="*/ 60841 w 66675"/>
                <a:gd name="connsiteY14" fmla="*/ 61031 h 66675"/>
                <a:gd name="connsiteX15" fmla="*/ 60841 w 66675"/>
                <a:gd name="connsiteY15" fmla="*/ 45315 h 66675"/>
                <a:gd name="connsiteX16" fmla="*/ 51221 w 66675"/>
                <a:gd name="connsiteY16" fmla="*/ 35695 h 66675"/>
                <a:gd name="connsiteX17" fmla="*/ 60841 w 66675"/>
                <a:gd name="connsiteY17" fmla="*/ 26075 h 66675"/>
                <a:gd name="connsiteX18" fmla="*/ 61031 w 66675"/>
                <a:gd name="connsiteY1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4E2543D-9AD1-4A3F-8E81-00971F79824B}"/>
              </a:ext>
            </a:extLst>
          </p:cNvPr>
          <p:cNvGrpSpPr/>
          <p:nvPr/>
        </p:nvGrpSpPr>
        <p:grpSpPr>
          <a:xfrm>
            <a:off x="3448898" y="892918"/>
            <a:ext cx="390525" cy="390525"/>
            <a:chOff x="3448898" y="892918"/>
            <a:chExt cx="390525" cy="390525"/>
          </a:xfrm>
          <a:solidFill>
            <a:schemeClr val="bg1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DD9D8534-B19C-452E-A2EA-1BD99B734E4A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035C80B-A89A-4F9E-8F46-FBEB975D1D7A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10FBB2C-64A3-468D-BA59-CF8F8428B507}"/>
              </a:ext>
            </a:extLst>
          </p:cNvPr>
          <p:cNvGrpSpPr/>
          <p:nvPr/>
        </p:nvGrpSpPr>
        <p:grpSpPr>
          <a:xfrm>
            <a:off x="4116315" y="3561492"/>
            <a:ext cx="390525" cy="381000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A8805E8A-1A78-4AA9-884A-E126D56DE342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CA06ACA-0C5F-4B01-888D-2F3AEADAAC6C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8B5B40C-8846-47F6-B60D-9CBC8E4C92A5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ACADA043-0E1F-4EB9-B5DB-A053921DD896}"/>
              </a:ext>
            </a:extLst>
          </p:cNvPr>
          <p:cNvGrpSpPr/>
          <p:nvPr/>
        </p:nvGrpSpPr>
        <p:grpSpPr>
          <a:xfrm>
            <a:off x="7483688" y="912076"/>
            <a:ext cx="383879" cy="390525"/>
            <a:chOff x="7483688" y="912076"/>
            <a:chExt cx="383879" cy="390525"/>
          </a:xfrm>
          <a:solidFill>
            <a:schemeClr val="bg1"/>
          </a:soli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535D8ED-F1AF-4985-A4D4-065B289542B8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5C7D411-F306-405D-AA28-D8B62B5AFF74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3A0B3D6-36E0-4DF2-95A2-41AF9C924B83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E4CBC3A-C2BA-438B-B6DD-CDA318DE75C7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1EF2AF21-F101-482F-A186-5BD44B55B46F}"/>
              </a:ext>
            </a:extLst>
          </p:cNvPr>
          <p:cNvGrpSpPr/>
          <p:nvPr/>
        </p:nvGrpSpPr>
        <p:grpSpPr>
          <a:xfrm>
            <a:off x="8143771" y="2230469"/>
            <a:ext cx="390525" cy="361950"/>
            <a:chOff x="8143771" y="2230469"/>
            <a:chExt cx="390525" cy="361950"/>
          </a:xfrm>
          <a:solidFill>
            <a:schemeClr val="bg1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76A2AE11-8E20-449D-B8D0-CD18BFC1F7DA}"/>
                </a:ext>
              </a:extLst>
            </p:cNvPr>
            <p:cNvSpPr/>
            <p:nvPr/>
          </p:nvSpPr>
          <p:spPr>
            <a:xfrm>
              <a:off x="8143771" y="2230469"/>
              <a:ext cx="390525" cy="361950"/>
            </a:xfrm>
            <a:custGeom>
              <a:avLst/>
              <a:gdLst>
                <a:gd name="connsiteX0" fmla="*/ 195834 w 390525"/>
                <a:gd name="connsiteY0" fmla="*/ 7144 h 361950"/>
                <a:gd name="connsiteX1" fmla="*/ 7144 w 390525"/>
                <a:gd name="connsiteY1" fmla="*/ 173641 h 361950"/>
                <a:gd name="connsiteX2" fmla="*/ 50482 w 390525"/>
                <a:gd name="connsiteY2" fmla="*/ 279845 h 361950"/>
                <a:gd name="connsiteX3" fmla="*/ 32671 w 390525"/>
                <a:gd name="connsiteY3" fmla="*/ 343471 h 361950"/>
                <a:gd name="connsiteX4" fmla="*/ 40481 w 390525"/>
                <a:gd name="connsiteY4" fmla="*/ 362426 h 361950"/>
                <a:gd name="connsiteX5" fmla="*/ 125254 w 390525"/>
                <a:gd name="connsiteY5" fmla="*/ 328136 h 361950"/>
                <a:gd name="connsiteX6" fmla="*/ 195834 w 390525"/>
                <a:gd name="connsiteY6" fmla="*/ 340138 h 361950"/>
                <a:gd name="connsiteX7" fmla="*/ 386049 w 390525"/>
                <a:gd name="connsiteY7" fmla="*/ 173641 h 361950"/>
                <a:gd name="connsiteX8" fmla="*/ 195834 w 390525"/>
                <a:gd name="connsiteY8" fmla="*/ 7144 h 361950"/>
                <a:gd name="connsiteX9" fmla="*/ 195834 w 390525"/>
                <a:gd name="connsiteY9" fmla="*/ 318135 h 361950"/>
                <a:gd name="connsiteX10" fmla="*/ 126397 w 390525"/>
                <a:gd name="connsiteY10" fmla="*/ 304895 h 361950"/>
                <a:gd name="connsiteX11" fmla="*/ 114109 w 390525"/>
                <a:gd name="connsiteY11" fmla="*/ 307753 h 361950"/>
                <a:gd name="connsiteX12" fmla="*/ 64294 w 390525"/>
                <a:gd name="connsiteY12" fmla="*/ 337280 h 361950"/>
                <a:gd name="connsiteX13" fmla="*/ 71057 w 390525"/>
                <a:gd name="connsiteY13" fmla="*/ 271177 h 361950"/>
                <a:gd name="connsiteX14" fmla="*/ 68389 w 390525"/>
                <a:gd name="connsiteY14" fmla="*/ 266509 h 361950"/>
                <a:gd name="connsiteX15" fmla="*/ 29146 w 390525"/>
                <a:gd name="connsiteY15" fmla="*/ 173641 h 361950"/>
                <a:gd name="connsiteX16" fmla="*/ 195834 w 390525"/>
                <a:gd name="connsiteY16" fmla="*/ 29146 h 361950"/>
                <a:gd name="connsiteX17" fmla="*/ 363950 w 390525"/>
                <a:gd name="connsiteY17" fmla="*/ 173641 h 361950"/>
                <a:gd name="connsiteX18" fmla="*/ 195834 w 390525"/>
                <a:gd name="connsiteY18" fmla="*/ 31813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525" h="361950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88EAC2F-411B-4F54-9B0C-AA871FCC6C92}"/>
                </a:ext>
              </a:extLst>
            </p:cNvPr>
            <p:cNvSpPr/>
            <p:nvPr/>
          </p:nvSpPr>
          <p:spPr>
            <a:xfrm>
              <a:off x="8210255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3631FBA0-B86D-4A2A-8B5B-80A6AEA28F26}"/>
                </a:ext>
              </a:extLst>
            </p:cNvPr>
            <p:cNvSpPr/>
            <p:nvPr/>
          </p:nvSpPr>
          <p:spPr>
            <a:xfrm>
              <a:off x="8299123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718A19D4-B4C8-445E-8E7D-F7096213CFF2}"/>
                </a:ext>
              </a:extLst>
            </p:cNvPr>
            <p:cNvSpPr/>
            <p:nvPr/>
          </p:nvSpPr>
          <p:spPr>
            <a:xfrm>
              <a:off x="8389420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64B8DEE8-E9CA-43E5-A402-F28F0217ED38}"/>
              </a:ext>
            </a:extLst>
          </p:cNvPr>
          <p:cNvGrpSpPr/>
          <p:nvPr/>
        </p:nvGrpSpPr>
        <p:grpSpPr>
          <a:xfrm>
            <a:off x="7470734" y="2256758"/>
            <a:ext cx="390525" cy="342900"/>
            <a:chOff x="7470734" y="2256758"/>
            <a:chExt cx="390525" cy="342900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978AA9B0-B94D-4CBC-BE80-79DB3E7CF532}"/>
                </a:ext>
              </a:extLst>
            </p:cNvPr>
            <p:cNvSpPr/>
            <p:nvPr/>
          </p:nvSpPr>
          <p:spPr>
            <a:xfrm>
              <a:off x="7470734" y="2256758"/>
              <a:ext cx="390525" cy="342900"/>
            </a:xfrm>
            <a:custGeom>
              <a:avLst/>
              <a:gdLst>
                <a:gd name="connsiteX0" fmla="*/ 352806 w 390525"/>
                <a:gd name="connsiteY0" fmla="*/ 96012 h 342900"/>
                <a:gd name="connsiteX1" fmla="*/ 275082 w 390525"/>
                <a:gd name="connsiteY1" fmla="*/ 96012 h 342900"/>
                <a:gd name="connsiteX2" fmla="*/ 275082 w 390525"/>
                <a:gd name="connsiteY2" fmla="*/ 40481 h 342900"/>
                <a:gd name="connsiteX3" fmla="*/ 241745 w 390525"/>
                <a:gd name="connsiteY3" fmla="*/ 7144 h 342900"/>
                <a:gd name="connsiteX4" fmla="*/ 40481 w 390525"/>
                <a:gd name="connsiteY4" fmla="*/ 7144 h 342900"/>
                <a:gd name="connsiteX5" fmla="*/ 7144 w 390525"/>
                <a:gd name="connsiteY5" fmla="*/ 40481 h 342900"/>
                <a:gd name="connsiteX6" fmla="*/ 7144 w 390525"/>
                <a:gd name="connsiteY6" fmla="*/ 173736 h 342900"/>
                <a:gd name="connsiteX7" fmla="*/ 40481 w 390525"/>
                <a:gd name="connsiteY7" fmla="*/ 207074 h 342900"/>
                <a:gd name="connsiteX8" fmla="*/ 51625 w 390525"/>
                <a:gd name="connsiteY8" fmla="*/ 207074 h 342900"/>
                <a:gd name="connsiteX9" fmla="*/ 51625 w 390525"/>
                <a:gd name="connsiteY9" fmla="*/ 240411 h 342900"/>
                <a:gd name="connsiteX10" fmla="*/ 68866 w 390525"/>
                <a:gd name="connsiteY10" fmla="*/ 249650 h 342900"/>
                <a:gd name="connsiteX11" fmla="*/ 118205 w 390525"/>
                <a:gd name="connsiteY11" fmla="*/ 216789 h 342900"/>
                <a:gd name="connsiteX12" fmla="*/ 118205 w 390525"/>
                <a:gd name="connsiteY12" fmla="*/ 262700 h 342900"/>
                <a:gd name="connsiteX13" fmla="*/ 151543 w 390525"/>
                <a:gd name="connsiteY13" fmla="*/ 296037 h 342900"/>
                <a:gd name="connsiteX14" fmla="*/ 260699 w 390525"/>
                <a:gd name="connsiteY14" fmla="*/ 296037 h 342900"/>
                <a:gd name="connsiteX15" fmla="*/ 324517 w 390525"/>
                <a:gd name="connsiteY15" fmla="*/ 338614 h 342900"/>
                <a:gd name="connsiteX16" fmla="*/ 341757 w 390525"/>
                <a:gd name="connsiteY16" fmla="*/ 329375 h 342900"/>
                <a:gd name="connsiteX17" fmla="*/ 341757 w 390525"/>
                <a:gd name="connsiteY17" fmla="*/ 296037 h 342900"/>
                <a:gd name="connsiteX18" fmla="*/ 352901 w 390525"/>
                <a:gd name="connsiteY18" fmla="*/ 296037 h 342900"/>
                <a:gd name="connsiteX19" fmla="*/ 386239 w 390525"/>
                <a:gd name="connsiteY19" fmla="*/ 262700 h 342900"/>
                <a:gd name="connsiteX20" fmla="*/ 386239 w 390525"/>
                <a:gd name="connsiteY20" fmla="*/ 129445 h 342900"/>
                <a:gd name="connsiteX21" fmla="*/ 352806 w 390525"/>
                <a:gd name="connsiteY21" fmla="*/ 96012 h 342900"/>
                <a:gd name="connsiteX22" fmla="*/ 123158 w 390525"/>
                <a:gd name="connsiteY22" fmla="*/ 186690 h 342900"/>
                <a:gd name="connsiteX23" fmla="*/ 123158 w 390525"/>
                <a:gd name="connsiteY23" fmla="*/ 186690 h 342900"/>
                <a:gd name="connsiteX24" fmla="*/ 73819 w 390525"/>
                <a:gd name="connsiteY24" fmla="*/ 219551 h 342900"/>
                <a:gd name="connsiteX25" fmla="*/ 73819 w 390525"/>
                <a:gd name="connsiteY25" fmla="*/ 195929 h 342900"/>
                <a:gd name="connsiteX26" fmla="*/ 62674 w 390525"/>
                <a:gd name="connsiteY26" fmla="*/ 184785 h 342900"/>
                <a:gd name="connsiteX27" fmla="*/ 40481 w 390525"/>
                <a:gd name="connsiteY27" fmla="*/ 184785 h 342900"/>
                <a:gd name="connsiteX28" fmla="*/ 29337 w 390525"/>
                <a:gd name="connsiteY28" fmla="*/ 173641 h 342900"/>
                <a:gd name="connsiteX29" fmla="*/ 29337 w 390525"/>
                <a:gd name="connsiteY29" fmla="*/ 40386 h 342900"/>
                <a:gd name="connsiteX30" fmla="*/ 40481 w 390525"/>
                <a:gd name="connsiteY30" fmla="*/ 29242 h 342900"/>
                <a:gd name="connsiteX31" fmla="*/ 241745 w 390525"/>
                <a:gd name="connsiteY31" fmla="*/ 29242 h 342900"/>
                <a:gd name="connsiteX32" fmla="*/ 252889 w 390525"/>
                <a:gd name="connsiteY32" fmla="*/ 40386 h 342900"/>
                <a:gd name="connsiteX33" fmla="*/ 252889 w 390525"/>
                <a:gd name="connsiteY33" fmla="*/ 173641 h 342900"/>
                <a:gd name="connsiteX34" fmla="*/ 241745 w 390525"/>
                <a:gd name="connsiteY34" fmla="*/ 184785 h 342900"/>
                <a:gd name="connsiteX35" fmla="*/ 129254 w 390525"/>
                <a:gd name="connsiteY35" fmla="*/ 184785 h 342900"/>
                <a:gd name="connsiteX36" fmla="*/ 123158 w 390525"/>
                <a:gd name="connsiteY36" fmla="*/ 186690 h 342900"/>
                <a:gd name="connsiteX37" fmla="*/ 363950 w 390525"/>
                <a:gd name="connsiteY37" fmla="*/ 262509 h 342900"/>
                <a:gd name="connsiteX38" fmla="*/ 352806 w 390525"/>
                <a:gd name="connsiteY38" fmla="*/ 273653 h 342900"/>
                <a:gd name="connsiteX39" fmla="*/ 330612 w 390525"/>
                <a:gd name="connsiteY39" fmla="*/ 273653 h 342900"/>
                <a:gd name="connsiteX40" fmla="*/ 319468 w 390525"/>
                <a:gd name="connsiteY40" fmla="*/ 284798 h 342900"/>
                <a:gd name="connsiteX41" fmla="*/ 319468 w 390525"/>
                <a:gd name="connsiteY41" fmla="*/ 308420 h 342900"/>
                <a:gd name="connsiteX42" fmla="*/ 270129 w 390525"/>
                <a:gd name="connsiteY42" fmla="*/ 275558 h 342900"/>
                <a:gd name="connsiteX43" fmla="*/ 263937 w 390525"/>
                <a:gd name="connsiteY43" fmla="*/ 273653 h 342900"/>
                <a:gd name="connsiteX44" fmla="*/ 151447 w 390525"/>
                <a:gd name="connsiteY44" fmla="*/ 273653 h 342900"/>
                <a:gd name="connsiteX45" fmla="*/ 140303 w 390525"/>
                <a:gd name="connsiteY45" fmla="*/ 262509 h 342900"/>
                <a:gd name="connsiteX46" fmla="*/ 140303 w 390525"/>
                <a:gd name="connsiteY46" fmla="*/ 206978 h 342900"/>
                <a:gd name="connsiteX47" fmla="*/ 241745 w 390525"/>
                <a:gd name="connsiteY47" fmla="*/ 206978 h 342900"/>
                <a:gd name="connsiteX48" fmla="*/ 275082 w 390525"/>
                <a:gd name="connsiteY48" fmla="*/ 173641 h 342900"/>
                <a:gd name="connsiteX49" fmla="*/ 275082 w 390525"/>
                <a:gd name="connsiteY49" fmla="*/ 118110 h 342900"/>
                <a:gd name="connsiteX50" fmla="*/ 352806 w 390525"/>
                <a:gd name="connsiteY50" fmla="*/ 118110 h 342900"/>
                <a:gd name="connsiteX51" fmla="*/ 363950 w 390525"/>
                <a:gd name="connsiteY51" fmla="*/ 129254 h 342900"/>
                <a:gd name="connsiteX52" fmla="*/ 363950 w 390525"/>
                <a:gd name="connsiteY52" fmla="*/ 26250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42900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955F6DA-6DDC-4577-98F2-9339C5C4F7BD}"/>
                </a:ext>
              </a:extLst>
            </p:cNvPr>
            <p:cNvSpPr/>
            <p:nvPr/>
          </p:nvSpPr>
          <p:spPr>
            <a:xfrm>
              <a:off x="7515216" y="2367819"/>
              <a:ext cx="123825" cy="28575"/>
            </a:xfrm>
            <a:custGeom>
              <a:avLst/>
              <a:gdLst>
                <a:gd name="connsiteX0" fmla="*/ 107061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061 w 123825"/>
                <a:gd name="connsiteY4" fmla="*/ 29432 h 28575"/>
                <a:gd name="connsiteX5" fmla="*/ 118205 w 123825"/>
                <a:gd name="connsiteY5" fmla="*/ 18288 h 28575"/>
                <a:gd name="connsiteX6" fmla="*/ 107061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E31B0D7B-4D53-42CD-8D0F-116E43516735}"/>
                </a:ext>
              </a:extLst>
            </p:cNvPr>
            <p:cNvSpPr/>
            <p:nvPr/>
          </p:nvSpPr>
          <p:spPr>
            <a:xfrm>
              <a:off x="7515216" y="2323433"/>
              <a:ext cx="190500" cy="28575"/>
            </a:xfrm>
            <a:custGeom>
              <a:avLst/>
              <a:gdLst>
                <a:gd name="connsiteX0" fmla="*/ 175165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5165 w 190500"/>
                <a:gd name="connsiteY4" fmla="*/ 29432 h 28575"/>
                <a:gd name="connsiteX5" fmla="*/ 186309 w 190500"/>
                <a:gd name="connsiteY5" fmla="*/ 18288 h 28575"/>
                <a:gd name="connsiteX6" fmla="*/ 175165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BD4CAD63-8DC2-4DE6-9C0E-DB09A4C8FF74}"/>
              </a:ext>
            </a:extLst>
          </p:cNvPr>
          <p:cNvSpPr/>
          <p:nvPr/>
        </p:nvSpPr>
        <p:spPr>
          <a:xfrm>
            <a:off x="6818462" y="1551336"/>
            <a:ext cx="390525" cy="390525"/>
          </a:xfrm>
          <a:custGeom>
            <a:avLst/>
            <a:gdLst>
              <a:gd name="connsiteX0" fmla="*/ 368618 w 390525"/>
              <a:gd name="connsiteY0" fmla="*/ 142113 h 390525"/>
              <a:gd name="connsiteX1" fmla="*/ 336995 w 390525"/>
              <a:gd name="connsiteY1" fmla="*/ 121444 h 390525"/>
              <a:gd name="connsiteX2" fmla="*/ 338042 w 390525"/>
              <a:gd name="connsiteY2" fmla="*/ 107061 h 390525"/>
              <a:gd name="connsiteX3" fmla="*/ 238125 w 390525"/>
              <a:gd name="connsiteY3" fmla="*/ 7144 h 390525"/>
              <a:gd name="connsiteX4" fmla="*/ 151352 w 390525"/>
              <a:gd name="connsiteY4" fmla="*/ 57436 h 390525"/>
              <a:gd name="connsiteX5" fmla="*/ 130016 w 390525"/>
              <a:gd name="connsiteY5" fmla="*/ 54483 h 390525"/>
              <a:gd name="connsiteX6" fmla="*/ 75533 w 390525"/>
              <a:gd name="connsiteY6" fmla="*/ 76771 h 390525"/>
              <a:gd name="connsiteX7" fmla="*/ 52864 w 390525"/>
              <a:gd name="connsiteY7" fmla="*/ 122587 h 390525"/>
              <a:gd name="connsiteX8" fmla="*/ 7144 w 390525"/>
              <a:gd name="connsiteY8" fmla="*/ 188500 h 390525"/>
              <a:gd name="connsiteX9" fmla="*/ 77438 w 390525"/>
              <a:gd name="connsiteY9" fmla="*/ 258794 h 390525"/>
              <a:gd name="connsiteX10" fmla="*/ 152591 w 390525"/>
              <a:gd name="connsiteY10" fmla="*/ 258794 h 390525"/>
              <a:gd name="connsiteX11" fmla="*/ 152591 w 390525"/>
              <a:gd name="connsiteY11" fmla="*/ 275844 h 390525"/>
              <a:gd name="connsiteX12" fmla="*/ 120301 w 390525"/>
              <a:gd name="connsiteY12" fmla="*/ 275844 h 390525"/>
              <a:gd name="connsiteX13" fmla="*/ 103251 w 390525"/>
              <a:gd name="connsiteY13" fmla="*/ 287274 h 390525"/>
              <a:gd name="connsiteX14" fmla="*/ 107252 w 390525"/>
              <a:gd name="connsiteY14" fmla="*/ 307467 h 390525"/>
              <a:gd name="connsiteX15" fmla="*/ 178308 w 390525"/>
              <a:gd name="connsiteY15" fmla="*/ 378523 h 390525"/>
              <a:gd name="connsiteX16" fmla="*/ 196596 w 390525"/>
              <a:gd name="connsiteY16" fmla="*/ 386144 h 390525"/>
              <a:gd name="connsiteX17" fmla="*/ 214884 w 390525"/>
              <a:gd name="connsiteY17" fmla="*/ 378523 h 390525"/>
              <a:gd name="connsiteX18" fmla="*/ 285941 w 390525"/>
              <a:gd name="connsiteY18" fmla="*/ 307467 h 390525"/>
              <a:gd name="connsiteX19" fmla="*/ 289941 w 390525"/>
              <a:gd name="connsiteY19" fmla="*/ 287274 h 390525"/>
              <a:gd name="connsiteX20" fmla="*/ 272891 w 390525"/>
              <a:gd name="connsiteY20" fmla="*/ 276606 h 390525"/>
              <a:gd name="connsiteX21" fmla="*/ 241364 w 390525"/>
              <a:gd name="connsiteY21" fmla="*/ 276606 h 390525"/>
              <a:gd name="connsiteX22" fmla="*/ 241364 w 390525"/>
              <a:gd name="connsiteY22" fmla="*/ 258890 h 390525"/>
              <a:gd name="connsiteX23" fmla="*/ 315754 w 390525"/>
              <a:gd name="connsiteY23" fmla="*/ 258890 h 390525"/>
              <a:gd name="connsiteX24" fmla="*/ 386049 w 390525"/>
              <a:gd name="connsiteY24" fmla="*/ 188595 h 390525"/>
              <a:gd name="connsiteX25" fmla="*/ 368618 w 390525"/>
              <a:gd name="connsiteY25" fmla="*/ 142113 h 390525"/>
              <a:gd name="connsiteX26" fmla="*/ 264319 w 390525"/>
              <a:gd name="connsiteY26" fmla="*/ 298037 h 390525"/>
              <a:gd name="connsiteX27" fmla="*/ 199549 w 390525"/>
              <a:gd name="connsiteY27" fmla="*/ 362807 h 390525"/>
              <a:gd name="connsiteX28" fmla="*/ 194310 w 390525"/>
              <a:gd name="connsiteY28" fmla="*/ 362807 h 390525"/>
              <a:gd name="connsiteX29" fmla="*/ 129540 w 390525"/>
              <a:gd name="connsiteY29" fmla="*/ 298037 h 390525"/>
              <a:gd name="connsiteX30" fmla="*/ 163639 w 390525"/>
              <a:gd name="connsiteY30" fmla="*/ 298037 h 390525"/>
              <a:gd name="connsiteX31" fmla="*/ 174784 w 390525"/>
              <a:gd name="connsiteY31" fmla="*/ 286893 h 390525"/>
              <a:gd name="connsiteX32" fmla="*/ 174784 w 390525"/>
              <a:gd name="connsiteY32" fmla="*/ 209169 h 390525"/>
              <a:gd name="connsiteX33" fmla="*/ 219170 w 390525"/>
              <a:gd name="connsiteY33" fmla="*/ 209169 h 390525"/>
              <a:gd name="connsiteX34" fmla="*/ 219170 w 390525"/>
              <a:gd name="connsiteY34" fmla="*/ 286893 h 390525"/>
              <a:gd name="connsiteX35" fmla="*/ 230314 w 390525"/>
              <a:gd name="connsiteY35" fmla="*/ 298037 h 390525"/>
              <a:gd name="connsiteX36" fmla="*/ 264319 w 390525"/>
              <a:gd name="connsiteY36" fmla="*/ 298037 h 390525"/>
              <a:gd name="connsiteX37" fmla="*/ 320136 w 390525"/>
              <a:gd name="connsiteY37" fmla="*/ 236601 h 390525"/>
              <a:gd name="connsiteX38" fmla="*/ 241364 w 390525"/>
              <a:gd name="connsiteY38" fmla="*/ 236601 h 390525"/>
              <a:gd name="connsiteX39" fmla="*/ 241364 w 390525"/>
              <a:gd name="connsiteY39" fmla="*/ 205930 h 390525"/>
              <a:gd name="connsiteX40" fmla="*/ 222409 w 390525"/>
              <a:gd name="connsiteY40" fmla="*/ 186976 h 390525"/>
              <a:gd name="connsiteX41" fmla="*/ 171450 w 390525"/>
              <a:gd name="connsiteY41" fmla="*/ 186976 h 390525"/>
              <a:gd name="connsiteX42" fmla="*/ 152495 w 390525"/>
              <a:gd name="connsiteY42" fmla="*/ 205930 h 390525"/>
              <a:gd name="connsiteX43" fmla="*/ 152495 w 390525"/>
              <a:gd name="connsiteY43" fmla="*/ 236601 h 390525"/>
              <a:gd name="connsiteX44" fmla="*/ 73438 w 390525"/>
              <a:gd name="connsiteY44" fmla="*/ 236601 h 390525"/>
              <a:gd name="connsiteX45" fmla="*/ 38005 w 390525"/>
              <a:gd name="connsiteY45" fmla="*/ 216979 h 390525"/>
              <a:gd name="connsiteX46" fmla="*/ 66294 w 390525"/>
              <a:gd name="connsiteY46" fmla="*/ 141827 h 390525"/>
              <a:gd name="connsiteX47" fmla="*/ 74772 w 390525"/>
              <a:gd name="connsiteY47" fmla="*/ 131254 h 390525"/>
              <a:gd name="connsiteX48" fmla="*/ 106489 w 390525"/>
              <a:gd name="connsiteY48" fmla="*/ 82010 h 390525"/>
              <a:gd name="connsiteX49" fmla="*/ 116300 w 390525"/>
              <a:gd name="connsiteY49" fmla="*/ 78486 h 390525"/>
              <a:gd name="connsiteX50" fmla="*/ 152591 w 390525"/>
              <a:gd name="connsiteY50" fmla="*/ 81534 h 390525"/>
              <a:gd name="connsiteX51" fmla="*/ 167259 w 390525"/>
              <a:gd name="connsiteY51" fmla="*/ 75819 h 390525"/>
              <a:gd name="connsiteX52" fmla="*/ 238411 w 390525"/>
              <a:gd name="connsiteY52" fmla="*/ 29432 h 390525"/>
              <a:gd name="connsiteX53" fmla="*/ 316135 w 390525"/>
              <a:gd name="connsiteY53" fmla="*/ 107156 h 390525"/>
              <a:gd name="connsiteX54" fmla="*/ 313563 w 390525"/>
              <a:gd name="connsiteY54" fmla="*/ 127063 h 390525"/>
              <a:gd name="connsiteX55" fmla="*/ 319278 w 390525"/>
              <a:gd name="connsiteY55" fmla="*/ 139827 h 390525"/>
              <a:gd name="connsiteX56" fmla="*/ 322707 w 390525"/>
              <a:gd name="connsiteY56" fmla="*/ 140875 h 390525"/>
              <a:gd name="connsiteX57" fmla="*/ 354616 w 390525"/>
              <a:gd name="connsiteY57" fmla="*/ 218408 h 390525"/>
              <a:gd name="connsiteX58" fmla="*/ 320136 w 390525"/>
              <a:gd name="connsiteY58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525" h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962A4287-8E3C-4FB4-B165-EBE32BB7F083}"/>
              </a:ext>
            </a:extLst>
          </p:cNvPr>
          <p:cNvGrpSpPr/>
          <p:nvPr/>
        </p:nvGrpSpPr>
        <p:grpSpPr>
          <a:xfrm>
            <a:off x="8162630" y="1551336"/>
            <a:ext cx="390525" cy="390525"/>
            <a:chOff x="8162630" y="1551336"/>
            <a:chExt cx="390525" cy="390525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A6788D34-2639-4AF4-AAD3-A22530294CB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E9C9C61-D190-4D30-9EDE-9C96300C56B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D3405934-97B7-46CB-A660-0715BA4F3CE2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9FDAB42E-D2A0-4C15-B6AE-3C6ADFF4940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B3E19A5-BCED-4AB6-8711-1A40E707261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E825870-0A26-42E7-BAB1-AF5CB6692909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196B243-396E-4072-9AB4-D526162FEE5F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id="{57FD60AE-2F19-4718-9ED5-9CE0C96D0FA5}"/>
              </a:ext>
            </a:extLst>
          </p:cNvPr>
          <p:cNvSpPr/>
          <p:nvPr/>
        </p:nvSpPr>
        <p:spPr>
          <a:xfrm>
            <a:off x="7490070" y="1551431"/>
            <a:ext cx="390525" cy="390525"/>
          </a:xfrm>
          <a:custGeom>
            <a:avLst/>
            <a:gdLst>
              <a:gd name="connsiteX0" fmla="*/ 374999 w 390525"/>
              <a:gd name="connsiteY0" fmla="*/ 341662 h 390525"/>
              <a:gd name="connsiteX1" fmla="*/ 228029 w 390525"/>
              <a:gd name="connsiteY1" fmla="*/ 341662 h 390525"/>
              <a:gd name="connsiteX2" fmla="*/ 207740 w 390525"/>
              <a:gd name="connsiteY2" fmla="*/ 321374 h 390525"/>
              <a:gd name="connsiteX3" fmla="*/ 207740 w 390525"/>
              <a:gd name="connsiteY3" fmla="*/ 295751 h 390525"/>
              <a:gd name="connsiteX4" fmla="*/ 263271 w 390525"/>
              <a:gd name="connsiteY4" fmla="*/ 295751 h 390525"/>
              <a:gd name="connsiteX5" fmla="*/ 274415 w 390525"/>
              <a:gd name="connsiteY5" fmla="*/ 284607 h 390525"/>
              <a:gd name="connsiteX6" fmla="*/ 274415 w 390525"/>
              <a:gd name="connsiteY6" fmla="*/ 272796 h 390525"/>
              <a:gd name="connsiteX7" fmla="*/ 307753 w 390525"/>
              <a:gd name="connsiteY7" fmla="*/ 272796 h 390525"/>
              <a:gd name="connsiteX8" fmla="*/ 309372 w 390525"/>
              <a:gd name="connsiteY8" fmla="*/ 272701 h 390525"/>
              <a:gd name="connsiteX9" fmla="*/ 386239 w 390525"/>
              <a:gd name="connsiteY9" fmla="*/ 184785 h 390525"/>
              <a:gd name="connsiteX10" fmla="*/ 318325 w 390525"/>
              <a:gd name="connsiteY10" fmla="*/ 98965 h 390525"/>
              <a:gd name="connsiteX11" fmla="*/ 263366 w 390525"/>
              <a:gd name="connsiteY11" fmla="*/ 51530 h 390525"/>
              <a:gd name="connsiteX12" fmla="*/ 257175 w 390525"/>
              <a:gd name="connsiteY12" fmla="*/ 51530 h 390525"/>
              <a:gd name="connsiteX13" fmla="*/ 224980 w 390525"/>
              <a:gd name="connsiteY13" fmla="*/ 20955 h 390525"/>
              <a:gd name="connsiteX14" fmla="*/ 174498 w 390525"/>
              <a:gd name="connsiteY14" fmla="*/ 7144 h 390525"/>
              <a:gd name="connsiteX15" fmla="*/ 74866 w 390525"/>
              <a:gd name="connsiteY15" fmla="*/ 99060 h 390525"/>
              <a:gd name="connsiteX16" fmla="*/ 7144 w 390525"/>
              <a:gd name="connsiteY16" fmla="*/ 184880 h 390525"/>
              <a:gd name="connsiteX17" fmla="*/ 84011 w 390525"/>
              <a:gd name="connsiteY17" fmla="*/ 272796 h 390525"/>
              <a:gd name="connsiteX18" fmla="*/ 85630 w 390525"/>
              <a:gd name="connsiteY18" fmla="*/ 272891 h 390525"/>
              <a:gd name="connsiteX19" fmla="*/ 118967 w 390525"/>
              <a:gd name="connsiteY19" fmla="*/ 272891 h 390525"/>
              <a:gd name="connsiteX20" fmla="*/ 118967 w 390525"/>
              <a:gd name="connsiteY20" fmla="*/ 284702 h 390525"/>
              <a:gd name="connsiteX21" fmla="*/ 130112 w 390525"/>
              <a:gd name="connsiteY21" fmla="*/ 295847 h 390525"/>
              <a:gd name="connsiteX22" fmla="*/ 185642 w 390525"/>
              <a:gd name="connsiteY22" fmla="*/ 295847 h 390525"/>
              <a:gd name="connsiteX23" fmla="*/ 185642 w 390525"/>
              <a:gd name="connsiteY23" fmla="*/ 321469 h 390525"/>
              <a:gd name="connsiteX24" fmla="*/ 165354 w 390525"/>
              <a:gd name="connsiteY24" fmla="*/ 341757 h 390525"/>
              <a:gd name="connsiteX25" fmla="*/ 18669 w 390525"/>
              <a:gd name="connsiteY25" fmla="*/ 341757 h 390525"/>
              <a:gd name="connsiteX26" fmla="*/ 7334 w 390525"/>
              <a:gd name="connsiteY26" fmla="*/ 351568 h 390525"/>
              <a:gd name="connsiteX27" fmla="*/ 18383 w 390525"/>
              <a:gd name="connsiteY27" fmla="*/ 363950 h 390525"/>
              <a:gd name="connsiteX28" fmla="*/ 165354 w 390525"/>
              <a:gd name="connsiteY28" fmla="*/ 363950 h 390525"/>
              <a:gd name="connsiteX29" fmla="*/ 196787 w 390525"/>
              <a:gd name="connsiteY29" fmla="*/ 386144 h 390525"/>
              <a:gd name="connsiteX30" fmla="*/ 228219 w 390525"/>
              <a:gd name="connsiteY30" fmla="*/ 363950 h 390525"/>
              <a:gd name="connsiteX31" fmla="*/ 374904 w 390525"/>
              <a:gd name="connsiteY31" fmla="*/ 363950 h 390525"/>
              <a:gd name="connsiteX32" fmla="*/ 386239 w 390525"/>
              <a:gd name="connsiteY32" fmla="*/ 354140 h 390525"/>
              <a:gd name="connsiteX33" fmla="*/ 374999 w 390525"/>
              <a:gd name="connsiteY33" fmla="*/ 341662 h 390525"/>
              <a:gd name="connsiteX34" fmla="*/ 207645 w 390525"/>
              <a:gd name="connsiteY34" fmla="*/ 118110 h 390525"/>
              <a:gd name="connsiteX35" fmla="*/ 214122 w 390525"/>
              <a:gd name="connsiteY35" fmla="*/ 118110 h 390525"/>
              <a:gd name="connsiteX36" fmla="*/ 252032 w 390525"/>
              <a:gd name="connsiteY36" fmla="*/ 156020 h 390525"/>
              <a:gd name="connsiteX37" fmla="*/ 252032 w 390525"/>
              <a:gd name="connsiteY37" fmla="*/ 162497 h 390525"/>
              <a:gd name="connsiteX38" fmla="*/ 207645 w 390525"/>
              <a:gd name="connsiteY38" fmla="*/ 162497 h 390525"/>
              <a:gd name="connsiteX39" fmla="*/ 207645 w 390525"/>
              <a:gd name="connsiteY39" fmla="*/ 118110 h 390525"/>
              <a:gd name="connsiteX40" fmla="*/ 86392 w 390525"/>
              <a:gd name="connsiteY40" fmla="*/ 250603 h 390525"/>
              <a:gd name="connsiteX41" fmla="*/ 29337 w 390525"/>
              <a:gd name="connsiteY41" fmla="*/ 184785 h 390525"/>
              <a:gd name="connsiteX42" fmla="*/ 87154 w 390525"/>
              <a:gd name="connsiteY42" fmla="*/ 119158 h 390525"/>
              <a:gd name="connsiteX43" fmla="*/ 96679 w 390525"/>
              <a:gd name="connsiteY43" fmla="*/ 108204 h 390525"/>
              <a:gd name="connsiteX44" fmla="*/ 96679 w 390525"/>
              <a:gd name="connsiteY44" fmla="*/ 108014 h 390525"/>
              <a:gd name="connsiteX45" fmla="*/ 173355 w 390525"/>
              <a:gd name="connsiteY45" fmla="*/ 29337 h 390525"/>
              <a:gd name="connsiteX46" fmla="*/ 241268 w 390525"/>
              <a:gd name="connsiteY46" fmla="*/ 68199 h 390525"/>
              <a:gd name="connsiteX47" fmla="*/ 250889 w 390525"/>
              <a:gd name="connsiteY47" fmla="*/ 73724 h 390525"/>
              <a:gd name="connsiteX48" fmla="*/ 263176 w 390525"/>
              <a:gd name="connsiteY48" fmla="*/ 73724 h 390525"/>
              <a:gd name="connsiteX49" fmla="*/ 296513 w 390525"/>
              <a:gd name="connsiteY49" fmla="*/ 107061 h 390525"/>
              <a:gd name="connsiteX50" fmla="*/ 296513 w 390525"/>
              <a:gd name="connsiteY50" fmla="*/ 108204 h 390525"/>
              <a:gd name="connsiteX51" fmla="*/ 306038 w 390525"/>
              <a:gd name="connsiteY51" fmla="*/ 119158 h 390525"/>
              <a:gd name="connsiteX52" fmla="*/ 363855 w 390525"/>
              <a:gd name="connsiteY52" fmla="*/ 184785 h 390525"/>
              <a:gd name="connsiteX53" fmla="*/ 306800 w 390525"/>
              <a:gd name="connsiteY53" fmla="*/ 250603 h 390525"/>
              <a:gd name="connsiteX54" fmla="*/ 274320 w 390525"/>
              <a:gd name="connsiteY54" fmla="*/ 250603 h 390525"/>
              <a:gd name="connsiteX55" fmla="*/ 274320 w 390525"/>
              <a:gd name="connsiteY55" fmla="*/ 151448 h 390525"/>
              <a:gd name="connsiteX56" fmla="*/ 271082 w 390525"/>
              <a:gd name="connsiteY56" fmla="*/ 143637 h 390525"/>
              <a:gd name="connsiteX57" fmla="*/ 226695 w 390525"/>
              <a:gd name="connsiteY57" fmla="*/ 99251 h 390525"/>
              <a:gd name="connsiteX58" fmla="*/ 218884 w 390525"/>
              <a:gd name="connsiteY58" fmla="*/ 96012 h 390525"/>
              <a:gd name="connsiteX59" fmla="*/ 130112 w 390525"/>
              <a:gd name="connsiteY59" fmla="*/ 96012 h 390525"/>
              <a:gd name="connsiteX60" fmla="*/ 118967 w 390525"/>
              <a:gd name="connsiteY60" fmla="*/ 107156 h 390525"/>
              <a:gd name="connsiteX61" fmla="*/ 118967 w 390525"/>
              <a:gd name="connsiteY61" fmla="*/ 250698 h 390525"/>
              <a:gd name="connsiteX62" fmla="*/ 86392 w 390525"/>
              <a:gd name="connsiteY62" fmla="*/ 250698 h 390525"/>
              <a:gd name="connsiteX63" fmla="*/ 141065 w 390525"/>
              <a:gd name="connsiteY63" fmla="*/ 118110 h 390525"/>
              <a:gd name="connsiteX64" fmla="*/ 185452 w 390525"/>
              <a:gd name="connsiteY64" fmla="*/ 118110 h 390525"/>
              <a:gd name="connsiteX65" fmla="*/ 185452 w 390525"/>
              <a:gd name="connsiteY65" fmla="*/ 173641 h 390525"/>
              <a:gd name="connsiteX66" fmla="*/ 196596 w 390525"/>
              <a:gd name="connsiteY66" fmla="*/ 184785 h 390525"/>
              <a:gd name="connsiteX67" fmla="*/ 252127 w 390525"/>
              <a:gd name="connsiteY67" fmla="*/ 184785 h 390525"/>
              <a:gd name="connsiteX68" fmla="*/ 252127 w 390525"/>
              <a:gd name="connsiteY68" fmla="*/ 273558 h 390525"/>
              <a:gd name="connsiteX69" fmla="*/ 141065 w 390525"/>
              <a:gd name="connsiteY69" fmla="*/ 273558 h 390525"/>
              <a:gd name="connsiteX70" fmla="*/ 141065 w 390525"/>
              <a:gd name="connsiteY70" fmla="*/ 118110 h 390525"/>
              <a:gd name="connsiteX71" fmla="*/ 196215 w 390525"/>
              <a:gd name="connsiteY71" fmla="*/ 363855 h 390525"/>
              <a:gd name="connsiteX72" fmla="*/ 185071 w 390525"/>
              <a:gd name="connsiteY72" fmla="*/ 352711 h 390525"/>
              <a:gd name="connsiteX73" fmla="*/ 196215 w 390525"/>
              <a:gd name="connsiteY73" fmla="*/ 341567 h 390525"/>
              <a:gd name="connsiteX74" fmla="*/ 207359 w 390525"/>
              <a:gd name="connsiteY74" fmla="*/ 352711 h 390525"/>
              <a:gd name="connsiteX75" fmla="*/ 196215 w 390525"/>
              <a:gd name="connsiteY75" fmla="*/ 36385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0525" h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5" name="자유형: 도형 104">
            <a:extLst>
              <a:ext uri="{FF2B5EF4-FFF2-40B4-BE49-F238E27FC236}">
                <a16:creationId xmlns:a16="http://schemas.microsoft.com/office/drawing/2014/main" id="{9EA3A4E1-DCB3-4FEF-8312-04FDEBE7D70F}"/>
              </a:ext>
            </a:extLst>
          </p:cNvPr>
          <p:cNvSpPr/>
          <p:nvPr/>
        </p:nvSpPr>
        <p:spPr>
          <a:xfrm>
            <a:off x="6143683" y="1551336"/>
            <a:ext cx="390525" cy="390525"/>
          </a:xfrm>
          <a:custGeom>
            <a:avLst/>
            <a:gdLst>
              <a:gd name="connsiteX0" fmla="*/ 368646 w 390525"/>
              <a:gd name="connsiteY0" fmla="*/ 142113 h 390525"/>
              <a:gd name="connsiteX1" fmla="*/ 337023 w 390525"/>
              <a:gd name="connsiteY1" fmla="*/ 121444 h 390525"/>
              <a:gd name="connsiteX2" fmla="*/ 338071 w 390525"/>
              <a:gd name="connsiteY2" fmla="*/ 107061 h 390525"/>
              <a:gd name="connsiteX3" fmla="*/ 238153 w 390525"/>
              <a:gd name="connsiteY3" fmla="*/ 7144 h 390525"/>
              <a:gd name="connsiteX4" fmla="*/ 151381 w 390525"/>
              <a:gd name="connsiteY4" fmla="*/ 57436 h 390525"/>
              <a:gd name="connsiteX5" fmla="*/ 130044 w 390525"/>
              <a:gd name="connsiteY5" fmla="*/ 54483 h 390525"/>
              <a:gd name="connsiteX6" fmla="*/ 75562 w 390525"/>
              <a:gd name="connsiteY6" fmla="*/ 76771 h 390525"/>
              <a:gd name="connsiteX7" fmla="*/ 52892 w 390525"/>
              <a:gd name="connsiteY7" fmla="*/ 122587 h 390525"/>
              <a:gd name="connsiteX8" fmla="*/ 7172 w 390525"/>
              <a:gd name="connsiteY8" fmla="*/ 190405 h 390525"/>
              <a:gd name="connsiteX9" fmla="*/ 78324 w 390525"/>
              <a:gd name="connsiteY9" fmla="*/ 258794 h 390525"/>
              <a:gd name="connsiteX10" fmla="*/ 114042 w 390525"/>
              <a:gd name="connsiteY10" fmla="*/ 258794 h 390525"/>
              <a:gd name="connsiteX11" fmla="*/ 107375 w 390525"/>
              <a:gd name="connsiteY11" fmla="*/ 265462 h 390525"/>
              <a:gd name="connsiteX12" fmla="*/ 102231 w 390525"/>
              <a:gd name="connsiteY12" fmla="*/ 283273 h 390525"/>
              <a:gd name="connsiteX13" fmla="*/ 120234 w 390525"/>
              <a:gd name="connsiteY13" fmla="*/ 297275 h 390525"/>
              <a:gd name="connsiteX14" fmla="*/ 152142 w 390525"/>
              <a:gd name="connsiteY14" fmla="*/ 297275 h 390525"/>
              <a:gd name="connsiteX15" fmla="*/ 152142 w 390525"/>
              <a:gd name="connsiteY15" fmla="*/ 363855 h 390525"/>
              <a:gd name="connsiteX16" fmla="*/ 174336 w 390525"/>
              <a:gd name="connsiteY16" fmla="*/ 386048 h 390525"/>
              <a:gd name="connsiteX17" fmla="*/ 218722 w 390525"/>
              <a:gd name="connsiteY17" fmla="*/ 386048 h 390525"/>
              <a:gd name="connsiteX18" fmla="*/ 240915 w 390525"/>
              <a:gd name="connsiteY18" fmla="*/ 363855 h 390525"/>
              <a:gd name="connsiteX19" fmla="*/ 240915 w 390525"/>
              <a:gd name="connsiteY19" fmla="*/ 297275 h 390525"/>
              <a:gd name="connsiteX20" fmla="*/ 272443 w 390525"/>
              <a:gd name="connsiteY20" fmla="*/ 297275 h 390525"/>
              <a:gd name="connsiteX21" fmla="*/ 288636 w 390525"/>
              <a:gd name="connsiteY21" fmla="*/ 288322 h 390525"/>
              <a:gd name="connsiteX22" fmla="*/ 285874 w 390525"/>
              <a:gd name="connsiteY22" fmla="*/ 265747 h 390525"/>
              <a:gd name="connsiteX23" fmla="*/ 285874 w 390525"/>
              <a:gd name="connsiteY23" fmla="*/ 265747 h 390525"/>
              <a:gd name="connsiteX24" fmla="*/ 279015 w 390525"/>
              <a:gd name="connsiteY24" fmla="*/ 258890 h 390525"/>
              <a:gd name="connsiteX25" fmla="*/ 315687 w 390525"/>
              <a:gd name="connsiteY25" fmla="*/ 258890 h 390525"/>
              <a:gd name="connsiteX26" fmla="*/ 385981 w 390525"/>
              <a:gd name="connsiteY26" fmla="*/ 188595 h 390525"/>
              <a:gd name="connsiteX27" fmla="*/ 368646 w 390525"/>
              <a:gd name="connsiteY27" fmla="*/ 142113 h 390525"/>
              <a:gd name="connsiteX28" fmla="*/ 218913 w 390525"/>
              <a:gd name="connsiteY28" fmla="*/ 286226 h 390525"/>
              <a:gd name="connsiteX29" fmla="*/ 218913 w 390525"/>
              <a:gd name="connsiteY29" fmla="*/ 363950 h 390525"/>
              <a:gd name="connsiteX30" fmla="*/ 174526 w 390525"/>
              <a:gd name="connsiteY30" fmla="*/ 363950 h 390525"/>
              <a:gd name="connsiteX31" fmla="*/ 174526 w 390525"/>
              <a:gd name="connsiteY31" fmla="*/ 286226 h 390525"/>
              <a:gd name="connsiteX32" fmla="*/ 163382 w 390525"/>
              <a:gd name="connsiteY32" fmla="*/ 275082 h 390525"/>
              <a:gd name="connsiteX33" fmla="*/ 129283 w 390525"/>
              <a:gd name="connsiteY33" fmla="*/ 275082 h 390525"/>
              <a:gd name="connsiteX34" fmla="*/ 194053 w 390525"/>
              <a:gd name="connsiteY34" fmla="*/ 210312 h 390525"/>
              <a:gd name="connsiteX35" fmla="*/ 194624 w 390525"/>
              <a:gd name="connsiteY35" fmla="*/ 209836 h 390525"/>
              <a:gd name="connsiteX36" fmla="*/ 194719 w 390525"/>
              <a:gd name="connsiteY36" fmla="*/ 209740 h 390525"/>
              <a:gd name="connsiteX37" fmla="*/ 195291 w 390525"/>
              <a:gd name="connsiteY37" fmla="*/ 209455 h 390525"/>
              <a:gd name="connsiteX38" fmla="*/ 195386 w 390525"/>
              <a:gd name="connsiteY38" fmla="*/ 209455 h 390525"/>
              <a:gd name="connsiteX39" fmla="*/ 196052 w 390525"/>
              <a:gd name="connsiteY39" fmla="*/ 209264 h 390525"/>
              <a:gd name="connsiteX40" fmla="*/ 196052 w 390525"/>
              <a:gd name="connsiteY40" fmla="*/ 209264 h 390525"/>
              <a:gd name="connsiteX41" fmla="*/ 197386 w 390525"/>
              <a:gd name="connsiteY41" fmla="*/ 209264 h 390525"/>
              <a:gd name="connsiteX42" fmla="*/ 197481 w 390525"/>
              <a:gd name="connsiteY42" fmla="*/ 209264 h 390525"/>
              <a:gd name="connsiteX43" fmla="*/ 198148 w 390525"/>
              <a:gd name="connsiteY43" fmla="*/ 209455 h 390525"/>
              <a:gd name="connsiteX44" fmla="*/ 198244 w 390525"/>
              <a:gd name="connsiteY44" fmla="*/ 209455 h 390525"/>
              <a:gd name="connsiteX45" fmla="*/ 198815 w 390525"/>
              <a:gd name="connsiteY45" fmla="*/ 209740 h 390525"/>
              <a:gd name="connsiteX46" fmla="*/ 198910 w 390525"/>
              <a:gd name="connsiteY46" fmla="*/ 209836 h 390525"/>
              <a:gd name="connsiteX47" fmla="*/ 199482 w 390525"/>
              <a:gd name="connsiteY47" fmla="*/ 210312 h 390525"/>
              <a:gd name="connsiteX48" fmla="*/ 264252 w 390525"/>
              <a:gd name="connsiteY48" fmla="*/ 275082 h 390525"/>
              <a:gd name="connsiteX49" fmla="*/ 230152 w 390525"/>
              <a:gd name="connsiteY49" fmla="*/ 275082 h 390525"/>
              <a:gd name="connsiteX50" fmla="*/ 218913 w 390525"/>
              <a:gd name="connsiteY50" fmla="*/ 286226 h 390525"/>
              <a:gd name="connsiteX51" fmla="*/ 319783 w 390525"/>
              <a:gd name="connsiteY51" fmla="*/ 236601 h 390525"/>
              <a:gd name="connsiteX52" fmla="*/ 256917 w 390525"/>
              <a:gd name="connsiteY52" fmla="*/ 236601 h 390525"/>
              <a:gd name="connsiteX53" fmla="*/ 212245 w 390525"/>
              <a:gd name="connsiteY53" fmla="*/ 191929 h 390525"/>
              <a:gd name="connsiteX54" fmla="*/ 181003 w 390525"/>
              <a:gd name="connsiteY54" fmla="*/ 191929 h 390525"/>
              <a:gd name="connsiteX55" fmla="*/ 136331 w 390525"/>
              <a:gd name="connsiteY55" fmla="*/ 236601 h 390525"/>
              <a:gd name="connsiteX56" fmla="*/ 73180 w 390525"/>
              <a:gd name="connsiteY56" fmla="*/ 236601 h 390525"/>
              <a:gd name="connsiteX57" fmla="*/ 37747 w 390525"/>
              <a:gd name="connsiteY57" fmla="*/ 216979 h 390525"/>
              <a:gd name="connsiteX58" fmla="*/ 66037 w 390525"/>
              <a:gd name="connsiteY58" fmla="*/ 141827 h 390525"/>
              <a:gd name="connsiteX59" fmla="*/ 74514 w 390525"/>
              <a:gd name="connsiteY59" fmla="*/ 131254 h 390525"/>
              <a:gd name="connsiteX60" fmla="*/ 106232 w 390525"/>
              <a:gd name="connsiteY60" fmla="*/ 82010 h 390525"/>
              <a:gd name="connsiteX61" fmla="*/ 116043 w 390525"/>
              <a:gd name="connsiteY61" fmla="*/ 78486 h 390525"/>
              <a:gd name="connsiteX62" fmla="*/ 152333 w 390525"/>
              <a:gd name="connsiteY62" fmla="*/ 81534 h 390525"/>
              <a:gd name="connsiteX63" fmla="*/ 167001 w 390525"/>
              <a:gd name="connsiteY63" fmla="*/ 75819 h 390525"/>
              <a:gd name="connsiteX64" fmla="*/ 238153 w 390525"/>
              <a:gd name="connsiteY64" fmla="*/ 29432 h 390525"/>
              <a:gd name="connsiteX65" fmla="*/ 315877 w 390525"/>
              <a:gd name="connsiteY65" fmla="*/ 107156 h 390525"/>
              <a:gd name="connsiteX66" fmla="*/ 313306 w 390525"/>
              <a:gd name="connsiteY66" fmla="*/ 127063 h 390525"/>
              <a:gd name="connsiteX67" fmla="*/ 319021 w 390525"/>
              <a:gd name="connsiteY67" fmla="*/ 139827 h 390525"/>
              <a:gd name="connsiteX68" fmla="*/ 322449 w 390525"/>
              <a:gd name="connsiteY68" fmla="*/ 140875 h 390525"/>
              <a:gd name="connsiteX69" fmla="*/ 354358 w 390525"/>
              <a:gd name="connsiteY69" fmla="*/ 218408 h 390525"/>
              <a:gd name="connsiteX70" fmla="*/ 319783 w 390525"/>
              <a:gd name="connsiteY70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35FFC27F-1EDC-46E6-B7B4-0B733A85BD4C}"/>
              </a:ext>
            </a:extLst>
          </p:cNvPr>
          <p:cNvGrpSpPr/>
          <p:nvPr/>
        </p:nvGrpSpPr>
        <p:grpSpPr>
          <a:xfrm>
            <a:off x="7523884" y="5609272"/>
            <a:ext cx="323850" cy="323850"/>
            <a:chOff x="7523884" y="5609272"/>
            <a:chExt cx="323850" cy="323850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C4609B5-ECC1-457D-9DCE-E384B4340DE9}"/>
                </a:ext>
              </a:extLst>
            </p:cNvPr>
            <p:cNvSpPr/>
            <p:nvPr/>
          </p:nvSpPr>
          <p:spPr>
            <a:xfrm>
              <a:off x="7523884" y="5609272"/>
              <a:ext cx="323850" cy="323850"/>
            </a:xfrm>
            <a:custGeom>
              <a:avLst/>
              <a:gdLst>
                <a:gd name="connsiteX0" fmla="*/ 164592 w 323850"/>
                <a:gd name="connsiteY0" fmla="*/ 7144 h 323850"/>
                <a:gd name="connsiteX1" fmla="*/ 7144 w 323850"/>
                <a:gd name="connsiteY1" fmla="*/ 164592 h 323850"/>
                <a:gd name="connsiteX2" fmla="*/ 164592 w 323850"/>
                <a:gd name="connsiteY2" fmla="*/ 322041 h 323850"/>
                <a:gd name="connsiteX3" fmla="*/ 322040 w 323850"/>
                <a:gd name="connsiteY3" fmla="*/ 164592 h 323850"/>
                <a:gd name="connsiteX4" fmla="*/ 164592 w 323850"/>
                <a:gd name="connsiteY4" fmla="*/ 7144 h 323850"/>
                <a:gd name="connsiteX5" fmla="*/ 164592 w 323850"/>
                <a:gd name="connsiteY5" fmla="*/ 301371 h 323850"/>
                <a:gd name="connsiteX6" fmla="*/ 27813 w 323850"/>
                <a:gd name="connsiteY6" fmla="*/ 164592 h 323850"/>
                <a:gd name="connsiteX7" fmla="*/ 164592 w 323850"/>
                <a:gd name="connsiteY7" fmla="*/ 27813 h 323850"/>
                <a:gd name="connsiteX8" fmla="*/ 301371 w 323850"/>
                <a:gd name="connsiteY8" fmla="*/ 164592 h 323850"/>
                <a:gd name="connsiteX9" fmla="*/ 164592 w 323850"/>
                <a:gd name="connsiteY9" fmla="*/ 30137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A98BEEF-8F5C-42E0-B67D-7E06710C706B}"/>
                </a:ext>
              </a:extLst>
            </p:cNvPr>
            <p:cNvSpPr/>
            <p:nvPr/>
          </p:nvSpPr>
          <p:spPr>
            <a:xfrm>
              <a:off x="7630278" y="5650151"/>
              <a:ext cx="114300" cy="238125"/>
            </a:xfrm>
            <a:custGeom>
              <a:avLst/>
              <a:gdLst>
                <a:gd name="connsiteX0" fmla="*/ 68008 w 114300"/>
                <a:gd name="connsiteY0" fmla="*/ 114474 h 238125"/>
                <a:gd name="connsiteX1" fmla="*/ 68008 w 114300"/>
                <a:gd name="connsiteY1" fmla="*/ 55610 h 238125"/>
                <a:gd name="connsiteX2" fmla="*/ 82296 w 114300"/>
                <a:gd name="connsiteY2" fmla="*/ 66754 h 238125"/>
                <a:gd name="connsiteX3" fmla="*/ 95535 w 114300"/>
                <a:gd name="connsiteY3" fmla="*/ 70850 h 238125"/>
                <a:gd name="connsiteX4" fmla="*/ 99822 w 114300"/>
                <a:gd name="connsiteY4" fmla="*/ 55705 h 238125"/>
                <a:gd name="connsiteX5" fmla="*/ 68008 w 114300"/>
                <a:gd name="connsiteY5" fmla="*/ 33988 h 238125"/>
                <a:gd name="connsiteX6" fmla="*/ 68008 w 114300"/>
                <a:gd name="connsiteY6" fmla="*/ 17891 h 238125"/>
                <a:gd name="connsiteX7" fmla="*/ 58960 w 114300"/>
                <a:gd name="connsiteY7" fmla="*/ 7223 h 238125"/>
                <a:gd name="connsiteX8" fmla="*/ 47339 w 114300"/>
                <a:gd name="connsiteY8" fmla="*/ 17510 h 238125"/>
                <a:gd name="connsiteX9" fmla="*/ 47339 w 114300"/>
                <a:gd name="connsiteY9" fmla="*/ 33893 h 238125"/>
                <a:gd name="connsiteX10" fmla="*/ 7144 w 114300"/>
                <a:gd name="connsiteY10" fmla="*/ 83327 h 238125"/>
                <a:gd name="connsiteX11" fmla="*/ 47339 w 114300"/>
                <a:gd name="connsiteY11" fmla="*/ 132762 h 238125"/>
                <a:gd name="connsiteX12" fmla="*/ 47339 w 114300"/>
                <a:gd name="connsiteY12" fmla="*/ 191627 h 238125"/>
                <a:gd name="connsiteX13" fmla="*/ 33051 w 114300"/>
                <a:gd name="connsiteY13" fmla="*/ 180482 h 238125"/>
                <a:gd name="connsiteX14" fmla="*/ 19812 w 114300"/>
                <a:gd name="connsiteY14" fmla="*/ 176387 h 238125"/>
                <a:gd name="connsiteX15" fmla="*/ 15526 w 114300"/>
                <a:gd name="connsiteY15" fmla="*/ 191531 h 238125"/>
                <a:gd name="connsiteX16" fmla="*/ 47339 w 114300"/>
                <a:gd name="connsiteY16" fmla="*/ 213248 h 238125"/>
                <a:gd name="connsiteX17" fmla="*/ 47339 w 114300"/>
                <a:gd name="connsiteY17" fmla="*/ 229346 h 238125"/>
                <a:gd name="connsiteX18" fmla="*/ 56388 w 114300"/>
                <a:gd name="connsiteY18" fmla="*/ 240014 h 238125"/>
                <a:gd name="connsiteX19" fmla="*/ 68008 w 114300"/>
                <a:gd name="connsiteY19" fmla="*/ 229727 h 238125"/>
                <a:gd name="connsiteX20" fmla="*/ 68008 w 114300"/>
                <a:gd name="connsiteY20" fmla="*/ 213344 h 238125"/>
                <a:gd name="connsiteX21" fmla="*/ 108204 w 114300"/>
                <a:gd name="connsiteY21" fmla="*/ 163909 h 238125"/>
                <a:gd name="connsiteX22" fmla="*/ 68008 w 114300"/>
                <a:gd name="connsiteY22" fmla="*/ 114474 h 238125"/>
                <a:gd name="connsiteX23" fmla="*/ 68008 w 114300"/>
                <a:gd name="connsiteY23" fmla="*/ 114474 h 238125"/>
                <a:gd name="connsiteX24" fmla="*/ 27813 w 114300"/>
                <a:gd name="connsiteY24" fmla="*/ 83613 h 238125"/>
                <a:gd name="connsiteX25" fmla="*/ 47339 w 114300"/>
                <a:gd name="connsiteY25" fmla="*/ 55705 h 238125"/>
                <a:gd name="connsiteX26" fmla="*/ 47339 w 114300"/>
                <a:gd name="connsiteY26" fmla="*/ 111617 h 238125"/>
                <a:gd name="connsiteX27" fmla="*/ 27813 w 114300"/>
                <a:gd name="connsiteY27" fmla="*/ 83613 h 238125"/>
                <a:gd name="connsiteX28" fmla="*/ 68008 w 114300"/>
                <a:gd name="connsiteY28" fmla="*/ 191913 h 238125"/>
                <a:gd name="connsiteX29" fmla="*/ 68008 w 114300"/>
                <a:gd name="connsiteY29" fmla="*/ 136000 h 238125"/>
                <a:gd name="connsiteX30" fmla="*/ 87535 w 114300"/>
                <a:gd name="connsiteY30" fmla="*/ 163909 h 238125"/>
                <a:gd name="connsiteX31" fmla="*/ 68008 w 114300"/>
                <a:gd name="connsiteY31" fmla="*/ 1919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238125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E38F4FD-B064-420E-B82B-08E1CDB1D503}"/>
              </a:ext>
            </a:extLst>
          </p:cNvPr>
          <p:cNvGrpSpPr/>
          <p:nvPr/>
        </p:nvGrpSpPr>
        <p:grpSpPr>
          <a:xfrm>
            <a:off x="4790113" y="2291143"/>
            <a:ext cx="390525" cy="352425"/>
            <a:chOff x="4790113" y="2291143"/>
            <a:chExt cx="390525" cy="352425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4F0D257B-C9C8-4850-BEAE-79B6D964E04D}"/>
              </a:ext>
            </a:extLst>
          </p:cNvPr>
          <p:cNvSpPr/>
          <p:nvPr/>
        </p:nvSpPr>
        <p:spPr>
          <a:xfrm>
            <a:off x="6155046" y="2208109"/>
            <a:ext cx="371475" cy="390525"/>
          </a:xfrm>
          <a:custGeom>
            <a:avLst/>
            <a:gdLst>
              <a:gd name="connsiteX0" fmla="*/ 364236 w 371475"/>
              <a:gd name="connsiteY0" fmla="*/ 140946 h 390525"/>
              <a:gd name="connsiteX1" fmla="*/ 364236 w 371475"/>
              <a:gd name="connsiteY1" fmla="*/ 140946 h 390525"/>
              <a:gd name="connsiteX2" fmla="*/ 220408 w 371475"/>
              <a:gd name="connsiteY2" fmla="*/ 19217 h 390525"/>
              <a:gd name="connsiteX3" fmla="*/ 154971 w 371475"/>
              <a:gd name="connsiteY3" fmla="*/ 19217 h 390525"/>
              <a:gd name="connsiteX4" fmla="*/ 11144 w 371475"/>
              <a:gd name="connsiteY4" fmla="*/ 140946 h 390525"/>
              <a:gd name="connsiteX5" fmla="*/ 11144 w 371475"/>
              <a:gd name="connsiteY5" fmla="*/ 140946 h 390525"/>
              <a:gd name="connsiteX6" fmla="*/ 7144 w 371475"/>
              <a:gd name="connsiteY6" fmla="*/ 149519 h 390525"/>
              <a:gd name="connsiteX7" fmla="*/ 7144 w 371475"/>
              <a:gd name="connsiteY7" fmla="*/ 374880 h 390525"/>
              <a:gd name="connsiteX8" fmla="*/ 18383 w 371475"/>
              <a:gd name="connsiteY8" fmla="*/ 386120 h 390525"/>
              <a:gd name="connsiteX9" fmla="*/ 357092 w 371475"/>
              <a:gd name="connsiteY9" fmla="*/ 386120 h 390525"/>
              <a:gd name="connsiteX10" fmla="*/ 368332 w 371475"/>
              <a:gd name="connsiteY10" fmla="*/ 374880 h 390525"/>
              <a:gd name="connsiteX11" fmla="*/ 368332 w 371475"/>
              <a:gd name="connsiteY11" fmla="*/ 149519 h 390525"/>
              <a:gd name="connsiteX12" fmla="*/ 364236 w 371475"/>
              <a:gd name="connsiteY12" fmla="*/ 140946 h 390525"/>
              <a:gd name="connsiteX13" fmla="*/ 187261 w 371475"/>
              <a:gd name="connsiteY13" fmla="*/ 288108 h 390525"/>
              <a:gd name="connsiteX14" fmla="*/ 46958 w 371475"/>
              <a:gd name="connsiteY14" fmla="*/ 160377 h 390525"/>
              <a:gd name="connsiteX15" fmla="*/ 327660 w 371475"/>
              <a:gd name="connsiteY15" fmla="*/ 160377 h 390525"/>
              <a:gd name="connsiteX16" fmla="*/ 187261 w 371475"/>
              <a:gd name="connsiteY16" fmla="*/ 288108 h 390525"/>
              <a:gd name="connsiteX17" fmla="*/ 124777 w 371475"/>
              <a:gd name="connsiteY17" fmla="*/ 261818 h 390525"/>
              <a:gd name="connsiteX18" fmla="*/ 29242 w 371475"/>
              <a:gd name="connsiteY18" fmla="*/ 349353 h 390525"/>
              <a:gd name="connsiteX19" fmla="*/ 29242 w 371475"/>
              <a:gd name="connsiteY19" fmla="*/ 174951 h 390525"/>
              <a:gd name="connsiteX20" fmla="*/ 124777 w 371475"/>
              <a:gd name="connsiteY20" fmla="*/ 261818 h 390525"/>
              <a:gd name="connsiteX21" fmla="*/ 141351 w 371475"/>
              <a:gd name="connsiteY21" fmla="*/ 277344 h 390525"/>
              <a:gd name="connsiteX22" fmla="*/ 179737 w 371475"/>
              <a:gd name="connsiteY22" fmla="*/ 312301 h 390525"/>
              <a:gd name="connsiteX23" fmla="*/ 187261 w 371475"/>
              <a:gd name="connsiteY23" fmla="*/ 315254 h 390525"/>
              <a:gd name="connsiteX24" fmla="*/ 194786 w 371475"/>
              <a:gd name="connsiteY24" fmla="*/ 312301 h 390525"/>
              <a:gd name="connsiteX25" fmla="*/ 233172 w 371475"/>
              <a:gd name="connsiteY25" fmla="*/ 277344 h 390525"/>
              <a:gd name="connsiteX26" fmla="*/ 327660 w 371475"/>
              <a:gd name="connsiteY26" fmla="*/ 363926 h 390525"/>
              <a:gd name="connsiteX27" fmla="*/ 46863 w 371475"/>
              <a:gd name="connsiteY27" fmla="*/ 363926 h 390525"/>
              <a:gd name="connsiteX28" fmla="*/ 141351 w 371475"/>
              <a:gd name="connsiteY28" fmla="*/ 277344 h 390525"/>
              <a:gd name="connsiteX29" fmla="*/ 249745 w 371475"/>
              <a:gd name="connsiteY29" fmla="*/ 261818 h 390525"/>
              <a:gd name="connsiteX30" fmla="*/ 345281 w 371475"/>
              <a:gd name="connsiteY30" fmla="*/ 174855 h 390525"/>
              <a:gd name="connsiteX31" fmla="*/ 345281 w 371475"/>
              <a:gd name="connsiteY31" fmla="*/ 349353 h 390525"/>
              <a:gd name="connsiteX32" fmla="*/ 249745 w 371475"/>
              <a:gd name="connsiteY32" fmla="*/ 261818 h 390525"/>
              <a:gd name="connsiteX33" fmla="*/ 169069 w 371475"/>
              <a:gd name="connsiteY33" fmla="*/ 36267 h 390525"/>
              <a:gd name="connsiteX34" fmla="*/ 205549 w 371475"/>
              <a:gd name="connsiteY34" fmla="*/ 36267 h 390525"/>
              <a:gd name="connsiteX35" fmla="*/ 326041 w 371475"/>
              <a:gd name="connsiteY35" fmla="*/ 138184 h 390525"/>
              <a:gd name="connsiteX36" fmla="*/ 48673 w 371475"/>
              <a:gd name="connsiteY36" fmla="*/ 138184 h 390525"/>
              <a:gd name="connsiteX37" fmla="*/ 169069 w 371475"/>
              <a:gd name="connsiteY37" fmla="*/ 3626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475" h="39052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9B51B07-4EDF-4267-BFE2-6095F687975F}"/>
              </a:ext>
            </a:extLst>
          </p:cNvPr>
          <p:cNvGrpSpPr/>
          <p:nvPr/>
        </p:nvGrpSpPr>
        <p:grpSpPr>
          <a:xfrm>
            <a:off x="2801293" y="892968"/>
            <a:ext cx="390525" cy="390525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6A1BE133-D009-488C-B8EF-668EA89A80D9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589083F-31F5-4A6E-9CB8-7B4E32571FA3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55EE9D70-5C2A-4B30-9220-6A7377F4FAC1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68D5144-80EE-478D-B287-5849DAFDB03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2A1D30A0-3790-4852-805B-6C94C0595FF3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3B8A3DD0-981C-4E93-88E3-479D949D9452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C2308665-1261-4DF9-BD0A-3B0752A83936}"/>
              </a:ext>
            </a:extLst>
          </p:cNvPr>
          <p:cNvGrpSpPr/>
          <p:nvPr/>
        </p:nvGrpSpPr>
        <p:grpSpPr>
          <a:xfrm>
            <a:off x="5449339" y="2217420"/>
            <a:ext cx="388048" cy="391784"/>
            <a:chOff x="5449339" y="2217420"/>
            <a:chExt cx="388048" cy="391784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C63A30C-C635-4EE7-AF55-4696EFD9CEF6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62F539B9-41FF-4D76-B99A-85C5D38EC4FC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B9F7F77C-C244-4993-A3D9-FD1681C834DD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1E6CE246-E042-424D-9806-8EBB82D27B16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CF3E1B9A-0C53-4CDC-96FE-9DA55A4C777D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2DC37B89-EAA6-4213-81C8-2198E5C35F2E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F20A180-4CC4-4C0A-A85C-7E2896AA7E27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6753A7A4-F2E7-4048-9678-9A1CCB8A0EBB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77BDEDD-7DAE-4CD7-A808-F4F41255989C}"/>
              </a:ext>
            </a:extLst>
          </p:cNvPr>
          <p:cNvGrpSpPr/>
          <p:nvPr/>
        </p:nvGrpSpPr>
        <p:grpSpPr>
          <a:xfrm>
            <a:off x="797519" y="892968"/>
            <a:ext cx="390525" cy="390525"/>
            <a:chOff x="797519" y="892968"/>
            <a:chExt cx="390525" cy="390525"/>
          </a:xfrm>
          <a:solidFill>
            <a:schemeClr val="bg1"/>
          </a:solidFill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7ABB20A-58EB-47C5-A331-CDCBD6E24419}"/>
                </a:ext>
              </a:extLst>
            </p:cNvPr>
            <p:cNvSpPr/>
            <p:nvPr/>
          </p:nvSpPr>
          <p:spPr>
            <a:xfrm>
              <a:off x="909248" y="93811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90CB0F6D-0D59-4F22-AEC0-634ECE359BF5}"/>
                </a:ext>
              </a:extLst>
            </p:cNvPr>
            <p:cNvSpPr/>
            <p:nvPr/>
          </p:nvSpPr>
          <p:spPr>
            <a:xfrm>
              <a:off x="887150" y="1004755"/>
              <a:ext cx="123825" cy="95250"/>
            </a:xfrm>
            <a:custGeom>
              <a:avLst/>
              <a:gdLst>
                <a:gd name="connsiteX0" fmla="*/ 7144 w 123825"/>
                <a:gd name="connsiteY0" fmla="*/ 63283 h 95250"/>
                <a:gd name="connsiteX1" fmla="*/ 7144 w 123825"/>
                <a:gd name="connsiteY1" fmla="*/ 84810 h 95250"/>
                <a:gd name="connsiteX2" fmla="*/ 18288 w 123825"/>
                <a:gd name="connsiteY2" fmla="*/ 95954 h 95250"/>
                <a:gd name="connsiteX3" fmla="*/ 107061 w 123825"/>
                <a:gd name="connsiteY3" fmla="*/ 95954 h 95250"/>
                <a:gd name="connsiteX4" fmla="*/ 118205 w 123825"/>
                <a:gd name="connsiteY4" fmla="*/ 84810 h 95250"/>
                <a:gd name="connsiteX5" fmla="*/ 118205 w 123825"/>
                <a:gd name="connsiteY5" fmla="*/ 62616 h 95250"/>
                <a:gd name="connsiteX6" fmla="*/ 60674 w 123825"/>
                <a:gd name="connsiteY6" fmla="*/ 7181 h 95250"/>
                <a:gd name="connsiteX7" fmla="*/ 7144 w 123825"/>
                <a:gd name="connsiteY7" fmla="*/ 63283 h 95250"/>
                <a:gd name="connsiteX8" fmla="*/ 95917 w 123825"/>
                <a:gd name="connsiteY8" fmla="*/ 73761 h 95250"/>
                <a:gd name="connsiteX9" fmla="*/ 29337 w 123825"/>
                <a:gd name="connsiteY9" fmla="*/ 73761 h 95250"/>
                <a:gd name="connsiteX10" fmla="*/ 29337 w 123825"/>
                <a:gd name="connsiteY10" fmla="*/ 63188 h 95250"/>
                <a:gd name="connsiteX11" fmla="*/ 60769 w 123825"/>
                <a:gd name="connsiteY11" fmla="*/ 29374 h 95250"/>
                <a:gd name="connsiteX12" fmla="*/ 95917 w 123825"/>
                <a:gd name="connsiteY12" fmla="*/ 62616 h 95250"/>
                <a:gd name="connsiteX13" fmla="*/ 95917 w 123825"/>
                <a:gd name="connsiteY13" fmla="*/ 737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36658020-B952-40C6-AF8E-7CEF8AC54855}"/>
                </a:ext>
              </a:extLst>
            </p:cNvPr>
            <p:cNvSpPr/>
            <p:nvPr/>
          </p:nvSpPr>
          <p:spPr>
            <a:xfrm>
              <a:off x="887171" y="1115758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42C8C954-5907-440F-BC75-000C993B6A13}"/>
                </a:ext>
              </a:extLst>
            </p:cNvPr>
            <p:cNvSpPr/>
            <p:nvPr/>
          </p:nvSpPr>
          <p:spPr>
            <a:xfrm>
              <a:off x="887171" y="1160144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5BB33AB-6C38-4661-9F75-691AED52C532}"/>
                </a:ext>
              </a:extLst>
            </p:cNvPr>
            <p:cNvSpPr/>
            <p:nvPr/>
          </p:nvSpPr>
          <p:spPr>
            <a:xfrm>
              <a:off x="797519" y="892968"/>
              <a:ext cx="390525" cy="390525"/>
            </a:xfrm>
            <a:custGeom>
              <a:avLst/>
              <a:gdLst>
                <a:gd name="connsiteX0" fmla="*/ 386144 w 390525"/>
                <a:gd name="connsiteY0" fmla="*/ 138494 h 390525"/>
                <a:gd name="connsiteX1" fmla="*/ 382905 w 390525"/>
                <a:gd name="connsiteY1" fmla="*/ 130683 h 390525"/>
                <a:gd name="connsiteX2" fmla="*/ 351472 w 390525"/>
                <a:gd name="connsiteY2" fmla="*/ 99251 h 390525"/>
                <a:gd name="connsiteX3" fmla="*/ 335756 w 390525"/>
                <a:gd name="connsiteY3" fmla="*/ 99251 h 390525"/>
                <a:gd name="connsiteX4" fmla="*/ 296513 w 390525"/>
                <a:gd name="connsiteY4" fmla="*/ 138494 h 390525"/>
                <a:gd name="connsiteX5" fmla="*/ 296513 w 390525"/>
                <a:gd name="connsiteY5" fmla="*/ 85630 h 390525"/>
                <a:gd name="connsiteX6" fmla="*/ 293275 w 390525"/>
                <a:gd name="connsiteY6" fmla="*/ 77819 h 390525"/>
                <a:gd name="connsiteX7" fmla="*/ 226695 w 390525"/>
                <a:gd name="connsiteY7" fmla="*/ 10478 h 390525"/>
                <a:gd name="connsiteX8" fmla="*/ 226695 w 390525"/>
                <a:gd name="connsiteY8" fmla="*/ 10478 h 390525"/>
                <a:gd name="connsiteX9" fmla="*/ 218885 w 390525"/>
                <a:gd name="connsiteY9" fmla="*/ 7144 h 390525"/>
                <a:gd name="connsiteX10" fmla="*/ 63437 w 390525"/>
                <a:gd name="connsiteY10" fmla="*/ 7144 h 390525"/>
                <a:gd name="connsiteX11" fmla="*/ 52292 w 390525"/>
                <a:gd name="connsiteY11" fmla="*/ 18288 h 390525"/>
                <a:gd name="connsiteX12" fmla="*/ 52292 w 390525"/>
                <a:gd name="connsiteY12" fmla="*/ 52292 h 390525"/>
                <a:gd name="connsiteX13" fmla="*/ 18288 w 390525"/>
                <a:gd name="connsiteY13" fmla="*/ 52292 h 390525"/>
                <a:gd name="connsiteX14" fmla="*/ 7144 w 390525"/>
                <a:gd name="connsiteY14" fmla="*/ 63437 h 390525"/>
                <a:gd name="connsiteX15" fmla="*/ 7144 w 390525"/>
                <a:gd name="connsiteY15" fmla="*/ 374999 h 390525"/>
                <a:gd name="connsiteX16" fmla="*/ 18288 w 390525"/>
                <a:gd name="connsiteY16" fmla="*/ 386144 h 390525"/>
                <a:gd name="connsiteX17" fmla="*/ 241078 w 390525"/>
                <a:gd name="connsiteY17" fmla="*/ 386144 h 390525"/>
                <a:gd name="connsiteX18" fmla="*/ 252222 w 390525"/>
                <a:gd name="connsiteY18" fmla="*/ 374999 h 390525"/>
                <a:gd name="connsiteX19" fmla="*/ 252222 w 390525"/>
                <a:gd name="connsiteY19" fmla="*/ 340995 h 390525"/>
                <a:gd name="connsiteX20" fmla="*/ 285560 w 390525"/>
                <a:gd name="connsiteY20" fmla="*/ 340995 h 390525"/>
                <a:gd name="connsiteX21" fmla="*/ 296704 w 390525"/>
                <a:gd name="connsiteY21" fmla="*/ 329851 h 390525"/>
                <a:gd name="connsiteX22" fmla="*/ 296704 w 390525"/>
                <a:gd name="connsiteY22" fmla="*/ 232601 h 390525"/>
                <a:gd name="connsiteX23" fmla="*/ 383000 w 390525"/>
                <a:gd name="connsiteY23" fmla="*/ 146304 h 390525"/>
                <a:gd name="connsiteX24" fmla="*/ 386144 w 390525"/>
                <a:gd name="connsiteY24" fmla="*/ 138494 h 390525"/>
                <a:gd name="connsiteX25" fmla="*/ 277654 w 390525"/>
                <a:gd name="connsiteY25" fmla="*/ 220123 h 390525"/>
                <a:gd name="connsiteX26" fmla="*/ 274130 w 390525"/>
                <a:gd name="connsiteY26" fmla="*/ 223647 h 390525"/>
                <a:gd name="connsiteX27" fmla="*/ 250603 w 390525"/>
                <a:gd name="connsiteY27" fmla="*/ 231458 h 390525"/>
                <a:gd name="connsiteX28" fmla="*/ 258413 w 390525"/>
                <a:gd name="connsiteY28" fmla="*/ 207931 h 390525"/>
                <a:gd name="connsiteX29" fmla="*/ 311468 w 390525"/>
                <a:gd name="connsiteY29" fmla="*/ 154877 h 390525"/>
                <a:gd name="connsiteX30" fmla="*/ 327184 w 390525"/>
                <a:gd name="connsiteY30" fmla="*/ 170593 h 390525"/>
                <a:gd name="connsiteX31" fmla="*/ 277654 w 390525"/>
                <a:gd name="connsiteY31" fmla="*/ 220123 h 390525"/>
                <a:gd name="connsiteX32" fmla="*/ 229934 w 390525"/>
                <a:gd name="connsiteY32" fmla="*/ 45244 h 390525"/>
                <a:gd name="connsiteX33" fmla="*/ 258890 w 390525"/>
                <a:gd name="connsiteY33" fmla="*/ 74486 h 390525"/>
                <a:gd name="connsiteX34" fmla="*/ 229934 w 390525"/>
                <a:gd name="connsiteY34" fmla="*/ 74486 h 390525"/>
                <a:gd name="connsiteX35" fmla="*/ 229934 w 390525"/>
                <a:gd name="connsiteY35" fmla="*/ 45244 h 390525"/>
                <a:gd name="connsiteX36" fmla="*/ 229934 w 390525"/>
                <a:gd name="connsiteY36" fmla="*/ 363855 h 390525"/>
                <a:gd name="connsiteX37" fmla="*/ 29337 w 390525"/>
                <a:gd name="connsiteY37" fmla="*/ 363855 h 390525"/>
                <a:gd name="connsiteX38" fmla="*/ 29337 w 390525"/>
                <a:gd name="connsiteY38" fmla="*/ 74486 h 390525"/>
                <a:gd name="connsiteX39" fmla="*/ 52292 w 390525"/>
                <a:gd name="connsiteY39" fmla="*/ 74486 h 390525"/>
                <a:gd name="connsiteX40" fmla="*/ 52292 w 390525"/>
                <a:gd name="connsiteY40" fmla="*/ 329851 h 390525"/>
                <a:gd name="connsiteX41" fmla="*/ 63437 w 390525"/>
                <a:gd name="connsiteY41" fmla="*/ 340995 h 390525"/>
                <a:gd name="connsiteX42" fmla="*/ 229934 w 390525"/>
                <a:gd name="connsiteY42" fmla="*/ 340995 h 390525"/>
                <a:gd name="connsiteX43" fmla="*/ 229934 w 390525"/>
                <a:gd name="connsiteY43" fmla="*/ 363855 h 390525"/>
                <a:gd name="connsiteX44" fmla="*/ 74486 w 390525"/>
                <a:gd name="connsiteY44" fmla="*/ 318707 h 390525"/>
                <a:gd name="connsiteX45" fmla="*/ 74486 w 390525"/>
                <a:gd name="connsiteY45" fmla="*/ 29337 h 390525"/>
                <a:gd name="connsiteX46" fmla="*/ 207740 w 390525"/>
                <a:gd name="connsiteY46" fmla="*/ 29337 h 390525"/>
                <a:gd name="connsiteX47" fmla="*/ 207740 w 390525"/>
                <a:gd name="connsiteY47" fmla="*/ 85630 h 390525"/>
                <a:gd name="connsiteX48" fmla="*/ 218885 w 390525"/>
                <a:gd name="connsiteY48" fmla="*/ 96774 h 390525"/>
                <a:gd name="connsiteX49" fmla="*/ 274415 w 390525"/>
                <a:gd name="connsiteY49" fmla="*/ 96774 h 390525"/>
                <a:gd name="connsiteX50" fmla="*/ 274415 w 390525"/>
                <a:gd name="connsiteY50" fmla="*/ 160687 h 390525"/>
                <a:gd name="connsiteX51" fmla="*/ 240887 w 390525"/>
                <a:gd name="connsiteY51" fmla="*/ 194215 h 390525"/>
                <a:gd name="connsiteX52" fmla="*/ 238220 w 390525"/>
                <a:gd name="connsiteY52" fmla="*/ 198596 h 390525"/>
                <a:gd name="connsiteX53" fmla="*/ 222504 w 390525"/>
                <a:gd name="connsiteY53" fmla="*/ 245650 h 390525"/>
                <a:gd name="connsiteX54" fmla="*/ 225171 w 390525"/>
                <a:gd name="connsiteY54" fmla="*/ 256985 h 390525"/>
                <a:gd name="connsiteX55" fmla="*/ 236506 w 390525"/>
                <a:gd name="connsiteY55" fmla="*/ 259652 h 390525"/>
                <a:gd name="connsiteX56" fmla="*/ 274415 w 390525"/>
                <a:gd name="connsiteY56" fmla="*/ 246983 h 390525"/>
                <a:gd name="connsiteX57" fmla="*/ 274415 w 390525"/>
                <a:gd name="connsiteY57" fmla="*/ 318707 h 390525"/>
                <a:gd name="connsiteX58" fmla="*/ 74486 w 390525"/>
                <a:gd name="connsiteY58" fmla="*/ 318707 h 390525"/>
                <a:gd name="connsiteX59" fmla="*/ 342900 w 390525"/>
                <a:gd name="connsiteY59" fmla="*/ 154877 h 390525"/>
                <a:gd name="connsiteX60" fmla="*/ 327184 w 390525"/>
                <a:gd name="connsiteY60" fmla="*/ 139160 h 390525"/>
                <a:gd name="connsiteX61" fmla="*/ 343662 w 390525"/>
                <a:gd name="connsiteY61" fmla="*/ 122682 h 390525"/>
                <a:gd name="connsiteX62" fmla="*/ 359378 w 390525"/>
                <a:gd name="connsiteY62" fmla="*/ 138398 h 390525"/>
                <a:gd name="connsiteX63" fmla="*/ 342900 w 390525"/>
                <a:gd name="connsiteY63" fmla="*/ 15487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5C479410-2E54-4CD7-87D4-37A6D84AFE45}"/>
              </a:ext>
            </a:extLst>
          </p:cNvPr>
          <p:cNvGrpSpPr/>
          <p:nvPr/>
        </p:nvGrpSpPr>
        <p:grpSpPr>
          <a:xfrm>
            <a:off x="7493118" y="3599592"/>
            <a:ext cx="390525" cy="266700"/>
            <a:chOff x="7493118" y="3599592"/>
            <a:chExt cx="390525" cy="266700"/>
          </a:xfrm>
          <a:solidFill>
            <a:schemeClr val="bg1"/>
          </a:solidFill>
        </p:grpSpPr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FF6E411F-65BF-4F98-8CC0-C5CF6BF935C7}"/>
                </a:ext>
              </a:extLst>
            </p:cNvPr>
            <p:cNvSpPr/>
            <p:nvPr/>
          </p:nvSpPr>
          <p:spPr>
            <a:xfrm>
              <a:off x="7493118" y="3599592"/>
              <a:ext cx="390525" cy="266700"/>
            </a:xfrm>
            <a:custGeom>
              <a:avLst/>
              <a:gdLst>
                <a:gd name="connsiteX0" fmla="*/ 330708 w 390525"/>
                <a:gd name="connsiteY0" fmla="*/ 62674 h 266700"/>
                <a:gd name="connsiteX1" fmla="*/ 196691 w 390525"/>
                <a:gd name="connsiteY1" fmla="*/ 7144 h 266700"/>
                <a:gd name="connsiteX2" fmla="*/ 62675 w 390525"/>
                <a:gd name="connsiteY2" fmla="*/ 62674 h 266700"/>
                <a:gd name="connsiteX3" fmla="*/ 7144 w 390525"/>
                <a:gd name="connsiteY3" fmla="*/ 196691 h 266700"/>
                <a:gd name="connsiteX4" fmla="*/ 11621 w 390525"/>
                <a:gd name="connsiteY4" fmla="*/ 237935 h 266700"/>
                <a:gd name="connsiteX5" fmla="*/ 18288 w 390525"/>
                <a:gd name="connsiteY5" fmla="*/ 260890 h 266700"/>
                <a:gd name="connsiteX6" fmla="*/ 28861 w 390525"/>
                <a:gd name="connsiteY6" fmla="*/ 268319 h 266700"/>
                <a:gd name="connsiteX7" fmla="*/ 32671 w 390525"/>
                <a:gd name="connsiteY7" fmla="*/ 267653 h 266700"/>
                <a:gd name="connsiteX8" fmla="*/ 39434 w 390525"/>
                <a:gd name="connsiteY8" fmla="*/ 253270 h 266700"/>
                <a:gd name="connsiteX9" fmla="*/ 33528 w 390525"/>
                <a:gd name="connsiteY9" fmla="*/ 232981 h 266700"/>
                <a:gd name="connsiteX10" fmla="*/ 29909 w 390525"/>
                <a:gd name="connsiteY10" fmla="*/ 207454 h 266700"/>
                <a:gd name="connsiteX11" fmla="*/ 64389 w 390525"/>
                <a:gd name="connsiteY11" fmla="*/ 207454 h 266700"/>
                <a:gd name="connsiteX12" fmla="*/ 75629 w 390525"/>
                <a:gd name="connsiteY12" fmla="*/ 196501 h 266700"/>
                <a:gd name="connsiteX13" fmla="*/ 64389 w 390525"/>
                <a:gd name="connsiteY13" fmla="*/ 185261 h 266700"/>
                <a:gd name="connsiteX14" fmla="*/ 29909 w 390525"/>
                <a:gd name="connsiteY14" fmla="*/ 185261 h 266700"/>
                <a:gd name="connsiteX15" fmla="*/ 46673 w 390525"/>
                <a:gd name="connsiteY15" fmla="*/ 122872 h 266700"/>
                <a:gd name="connsiteX16" fmla="*/ 76486 w 390525"/>
                <a:gd name="connsiteY16" fmla="*/ 140113 h 266700"/>
                <a:gd name="connsiteX17" fmla="*/ 82105 w 390525"/>
                <a:gd name="connsiteY17" fmla="*/ 141637 h 266700"/>
                <a:gd name="connsiteX18" fmla="*/ 91821 w 390525"/>
                <a:gd name="connsiteY18" fmla="*/ 136017 h 266700"/>
                <a:gd name="connsiteX19" fmla="*/ 87725 w 390525"/>
                <a:gd name="connsiteY19" fmla="*/ 120682 h 266700"/>
                <a:gd name="connsiteX20" fmla="*/ 57912 w 390525"/>
                <a:gd name="connsiteY20" fmla="*/ 103441 h 266700"/>
                <a:gd name="connsiteX21" fmla="*/ 103632 w 390525"/>
                <a:gd name="connsiteY21" fmla="*/ 57721 h 266700"/>
                <a:gd name="connsiteX22" fmla="*/ 120872 w 390525"/>
                <a:gd name="connsiteY22" fmla="*/ 87535 h 266700"/>
                <a:gd name="connsiteX23" fmla="*/ 130588 w 390525"/>
                <a:gd name="connsiteY23" fmla="*/ 93154 h 266700"/>
                <a:gd name="connsiteX24" fmla="*/ 136207 w 390525"/>
                <a:gd name="connsiteY24" fmla="*/ 91630 h 266700"/>
                <a:gd name="connsiteX25" fmla="*/ 140303 w 390525"/>
                <a:gd name="connsiteY25" fmla="*/ 76295 h 266700"/>
                <a:gd name="connsiteX26" fmla="*/ 123063 w 390525"/>
                <a:gd name="connsiteY26" fmla="*/ 46482 h 266700"/>
                <a:gd name="connsiteX27" fmla="*/ 185547 w 390525"/>
                <a:gd name="connsiteY27" fmla="*/ 29718 h 266700"/>
                <a:gd name="connsiteX28" fmla="*/ 185547 w 390525"/>
                <a:gd name="connsiteY28" fmla="*/ 64198 h 266700"/>
                <a:gd name="connsiteX29" fmla="*/ 196691 w 390525"/>
                <a:gd name="connsiteY29" fmla="*/ 75438 h 266700"/>
                <a:gd name="connsiteX30" fmla="*/ 207836 w 390525"/>
                <a:gd name="connsiteY30" fmla="*/ 64198 h 266700"/>
                <a:gd name="connsiteX31" fmla="*/ 207836 w 390525"/>
                <a:gd name="connsiteY31" fmla="*/ 29718 h 266700"/>
                <a:gd name="connsiteX32" fmla="*/ 270320 w 390525"/>
                <a:gd name="connsiteY32" fmla="*/ 46482 h 266700"/>
                <a:gd name="connsiteX33" fmla="*/ 253079 w 390525"/>
                <a:gd name="connsiteY33" fmla="*/ 76295 h 266700"/>
                <a:gd name="connsiteX34" fmla="*/ 257175 w 390525"/>
                <a:gd name="connsiteY34" fmla="*/ 91630 h 266700"/>
                <a:gd name="connsiteX35" fmla="*/ 262795 w 390525"/>
                <a:gd name="connsiteY35" fmla="*/ 93154 h 266700"/>
                <a:gd name="connsiteX36" fmla="*/ 272510 w 390525"/>
                <a:gd name="connsiteY36" fmla="*/ 87535 h 266700"/>
                <a:gd name="connsiteX37" fmla="*/ 289750 w 390525"/>
                <a:gd name="connsiteY37" fmla="*/ 57721 h 266700"/>
                <a:gd name="connsiteX38" fmla="*/ 335471 w 390525"/>
                <a:gd name="connsiteY38" fmla="*/ 103441 h 266700"/>
                <a:gd name="connsiteX39" fmla="*/ 305658 w 390525"/>
                <a:gd name="connsiteY39" fmla="*/ 120682 h 266700"/>
                <a:gd name="connsiteX40" fmla="*/ 301561 w 390525"/>
                <a:gd name="connsiteY40" fmla="*/ 136017 h 266700"/>
                <a:gd name="connsiteX41" fmla="*/ 311277 w 390525"/>
                <a:gd name="connsiteY41" fmla="*/ 141637 h 266700"/>
                <a:gd name="connsiteX42" fmla="*/ 316897 w 390525"/>
                <a:gd name="connsiteY42" fmla="*/ 140113 h 266700"/>
                <a:gd name="connsiteX43" fmla="*/ 346710 w 390525"/>
                <a:gd name="connsiteY43" fmla="*/ 122872 h 266700"/>
                <a:gd name="connsiteX44" fmla="*/ 363474 w 390525"/>
                <a:gd name="connsiteY44" fmla="*/ 185166 h 266700"/>
                <a:gd name="connsiteX45" fmla="*/ 328993 w 390525"/>
                <a:gd name="connsiteY45" fmla="*/ 185166 h 266700"/>
                <a:gd name="connsiteX46" fmla="*/ 317754 w 390525"/>
                <a:gd name="connsiteY46" fmla="*/ 196405 h 266700"/>
                <a:gd name="connsiteX47" fmla="*/ 328993 w 390525"/>
                <a:gd name="connsiteY47" fmla="*/ 207359 h 266700"/>
                <a:gd name="connsiteX48" fmla="*/ 363474 w 390525"/>
                <a:gd name="connsiteY48" fmla="*/ 207359 h 266700"/>
                <a:gd name="connsiteX49" fmla="*/ 360140 w 390525"/>
                <a:gd name="connsiteY49" fmla="*/ 231553 h 266700"/>
                <a:gd name="connsiteX50" fmla="*/ 354806 w 390525"/>
                <a:gd name="connsiteY50" fmla="*/ 250698 h 266700"/>
                <a:gd name="connsiteX51" fmla="*/ 361759 w 390525"/>
                <a:gd name="connsiteY51" fmla="*/ 264890 h 266700"/>
                <a:gd name="connsiteX52" fmla="*/ 375952 w 390525"/>
                <a:gd name="connsiteY52" fmla="*/ 257937 h 266700"/>
                <a:gd name="connsiteX53" fmla="*/ 381952 w 390525"/>
                <a:gd name="connsiteY53" fmla="*/ 236125 h 266700"/>
                <a:gd name="connsiteX54" fmla="*/ 386143 w 390525"/>
                <a:gd name="connsiteY54" fmla="*/ 196310 h 266700"/>
                <a:gd name="connsiteX55" fmla="*/ 330708 w 390525"/>
                <a:gd name="connsiteY55" fmla="*/ 626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0525" h="266700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E53A641-5C67-4F33-9384-0DDF7617CF84}"/>
                </a:ext>
              </a:extLst>
            </p:cNvPr>
            <p:cNvSpPr/>
            <p:nvPr/>
          </p:nvSpPr>
          <p:spPr>
            <a:xfrm>
              <a:off x="7650757" y="3706677"/>
              <a:ext cx="123825" cy="123825"/>
            </a:xfrm>
            <a:custGeom>
              <a:avLst/>
              <a:gdLst>
                <a:gd name="connsiteX0" fmla="*/ 101918 w 123825"/>
                <a:gd name="connsiteY0" fmla="*/ 10739 h 123825"/>
                <a:gd name="connsiteX1" fmla="*/ 54102 w 123825"/>
                <a:gd name="connsiteY1" fmla="*/ 62174 h 123825"/>
                <a:gd name="connsiteX2" fmla="*/ 38576 w 123825"/>
                <a:gd name="connsiteY2" fmla="*/ 58079 h 123825"/>
                <a:gd name="connsiteX3" fmla="*/ 7144 w 123825"/>
                <a:gd name="connsiteY3" fmla="*/ 89511 h 123825"/>
                <a:gd name="connsiteX4" fmla="*/ 38576 w 123825"/>
                <a:gd name="connsiteY4" fmla="*/ 120944 h 123825"/>
                <a:gd name="connsiteX5" fmla="*/ 70009 w 123825"/>
                <a:gd name="connsiteY5" fmla="*/ 89511 h 123825"/>
                <a:gd name="connsiteX6" fmla="*/ 68389 w 123825"/>
                <a:gd name="connsiteY6" fmla="*/ 79605 h 123825"/>
                <a:gd name="connsiteX7" fmla="*/ 118206 w 123825"/>
                <a:gd name="connsiteY7" fmla="*/ 25884 h 123825"/>
                <a:gd name="connsiteX8" fmla="*/ 117634 w 123825"/>
                <a:gd name="connsiteY8" fmla="*/ 10073 h 123825"/>
                <a:gd name="connsiteX9" fmla="*/ 101918 w 123825"/>
                <a:gd name="connsiteY9" fmla="*/ 10739 h 123825"/>
                <a:gd name="connsiteX10" fmla="*/ 38671 w 123825"/>
                <a:gd name="connsiteY10" fmla="*/ 98655 h 123825"/>
                <a:gd name="connsiteX11" fmla="*/ 29623 w 123825"/>
                <a:gd name="connsiteY11" fmla="*/ 89606 h 123825"/>
                <a:gd name="connsiteX12" fmla="*/ 38671 w 123825"/>
                <a:gd name="connsiteY12" fmla="*/ 80558 h 123825"/>
                <a:gd name="connsiteX13" fmla="*/ 47720 w 123825"/>
                <a:gd name="connsiteY13" fmla="*/ 89606 h 123825"/>
                <a:gd name="connsiteX14" fmla="*/ 38671 w 123825"/>
                <a:gd name="connsiteY14" fmla="*/ 9865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988A4E9-D1E7-4D49-BCFA-C8B8E1B6D820}"/>
              </a:ext>
            </a:extLst>
          </p:cNvPr>
          <p:cNvGrpSpPr/>
          <p:nvPr/>
        </p:nvGrpSpPr>
        <p:grpSpPr>
          <a:xfrm>
            <a:off x="769421" y="2905696"/>
            <a:ext cx="390525" cy="361950"/>
            <a:chOff x="769421" y="2905696"/>
            <a:chExt cx="390525" cy="361950"/>
          </a:xfrm>
          <a:solidFill>
            <a:schemeClr val="bg1"/>
          </a:solidFill>
        </p:grpSpPr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B5CB4E84-E75B-4B81-A3F1-ED15B75BF2BF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0C9C97A-CDA4-4923-9F5A-A07B49F8D807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94944E19-C190-4435-B9BF-A3D3E1728B7D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C89F74C-E037-42D5-B80B-B51AF77A414D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BE2DA92-6256-4F42-92C9-6BD610420121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418F5B7E-4ADF-45DB-BA13-599B30152B4C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A3E0047-1A8C-4804-BFA6-BA3BD75EFEA0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FB5636AF-0E68-4DED-92F2-E96A88036F44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75931ACF-DB32-4403-8A7C-3B0F02F1E560}"/>
              </a:ext>
            </a:extLst>
          </p:cNvPr>
          <p:cNvGrpSpPr/>
          <p:nvPr/>
        </p:nvGrpSpPr>
        <p:grpSpPr>
          <a:xfrm>
            <a:off x="7498452" y="4229100"/>
            <a:ext cx="339566" cy="385572"/>
            <a:chOff x="7498452" y="4229100"/>
            <a:chExt cx="339566" cy="385572"/>
          </a:xfrm>
          <a:solidFill>
            <a:schemeClr val="bg1"/>
          </a:solidFill>
        </p:grpSpPr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FE9154D0-38FA-4A6C-8F78-71A6332E2C13}"/>
                </a:ext>
              </a:extLst>
            </p:cNvPr>
            <p:cNvSpPr/>
            <p:nvPr/>
          </p:nvSpPr>
          <p:spPr>
            <a:xfrm>
              <a:off x="7676093" y="4319492"/>
              <a:ext cx="161925" cy="228600"/>
            </a:xfrm>
            <a:custGeom>
              <a:avLst/>
              <a:gdLst>
                <a:gd name="connsiteX0" fmla="*/ 152209 w 161925"/>
                <a:gd name="connsiteY0" fmla="*/ 112586 h 228600"/>
                <a:gd name="connsiteX1" fmla="*/ 94488 w 161925"/>
                <a:gd name="connsiteY1" fmla="*/ 12668 h 228600"/>
                <a:gd name="connsiteX2" fmla="*/ 84867 w 161925"/>
                <a:gd name="connsiteY2" fmla="*/ 7144 h 228600"/>
                <a:gd name="connsiteX3" fmla="*/ 75247 w 161925"/>
                <a:gd name="connsiteY3" fmla="*/ 12668 h 228600"/>
                <a:gd name="connsiteX4" fmla="*/ 17526 w 161925"/>
                <a:gd name="connsiteY4" fmla="*/ 112586 h 228600"/>
                <a:gd name="connsiteX5" fmla="*/ 17526 w 161925"/>
                <a:gd name="connsiteY5" fmla="*/ 112586 h 228600"/>
                <a:gd name="connsiteX6" fmla="*/ 7144 w 161925"/>
                <a:gd name="connsiteY6" fmla="*/ 151352 h 228600"/>
                <a:gd name="connsiteX7" fmla="*/ 84867 w 161925"/>
                <a:gd name="connsiteY7" fmla="*/ 229076 h 228600"/>
                <a:gd name="connsiteX8" fmla="*/ 162592 w 161925"/>
                <a:gd name="connsiteY8" fmla="*/ 151352 h 228600"/>
                <a:gd name="connsiteX9" fmla="*/ 152209 w 161925"/>
                <a:gd name="connsiteY9" fmla="*/ 112586 h 228600"/>
                <a:gd name="connsiteX10" fmla="*/ 84772 w 161925"/>
                <a:gd name="connsiteY10" fmla="*/ 206883 h 228600"/>
                <a:gd name="connsiteX11" fmla="*/ 36671 w 161925"/>
                <a:gd name="connsiteY11" fmla="*/ 123635 h 228600"/>
                <a:gd name="connsiteX12" fmla="*/ 84772 w 161925"/>
                <a:gd name="connsiteY12" fmla="*/ 40291 h 228600"/>
                <a:gd name="connsiteX13" fmla="*/ 132873 w 161925"/>
                <a:gd name="connsiteY13" fmla="*/ 123635 h 228600"/>
                <a:gd name="connsiteX14" fmla="*/ 84772 w 161925"/>
                <a:gd name="connsiteY14" fmla="*/ 2068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E06DC847-EDDC-4692-89FA-37095A35FB91}"/>
                </a:ext>
              </a:extLst>
            </p:cNvPr>
            <p:cNvSpPr/>
            <p:nvPr/>
          </p:nvSpPr>
          <p:spPr>
            <a:xfrm>
              <a:off x="7498452" y="4386072"/>
              <a:ext cx="161925" cy="228600"/>
            </a:xfrm>
            <a:custGeom>
              <a:avLst/>
              <a:gdLst>
                <a:gd name="connsiteX0" fmla="*/ 94488 w 161925"/>
                <a:gd name="connsiteY0" fmla="*/ 12668 h 228600"/>
                <a:gd name="connsiteX1" fmla="*/ 84868 w 161925"/>
                <a:gd name="connsiteY1" fmla="*/ 7144 h 228600"/>
                <a:gd name="connsiteX2" fmla="*/ 75248 w 161925"/>
                <a:gd name="connsiteY2" fmla="*/ 12668 h 228600"/>
                <a:gd name="connsiteX3" fmla="*/ 17526 w 161925"/>
                <a:gd name="connsiteY3" fmla="*/ 112585 h 228600"/>
                <a:gd name="connsiteX4" fmla="*/ 17526 w 161925"/>
                <a:gd name="connsiteY4" fmla="*/ 112585 h 228600"/>
                <a:gd name="connsiteX5" fmla="*/ 7144 w 161925"/>
                <a:gd name="connsiteY5" fmla="*/ 151352 h 228600"/>
                <a:gd name="connsiteX6" fmla="*/ 84868 w 161925"/>
                <a:gd name="connsiteY6" fmla="*/ 229076 h 228600"/>
                <a:gd name="connsiteX7" fmla="*/ 162592 w 161925"/>
                <a:gd name="connsiteY7" fmla="*/ 151352 h 228600"/>
                <a:gd name="connsiteX8" fmla="*/ 152209 w 161925"/>
                <a:gd name="connsiteY8" fmla="*/ 112585 h 228600"/>
                <a:gd name="connsiteX9" fmla="*/ 94488 w 161925"/>
                <a:gd name="connsiteY9" fmla="*/ 12668 h 228600"/>
                <a:gd name="connsiteX10" fmla="*/ 84773 w 161925"/>
                <a:gd name="connsiteY10" fmla="*/ 206978 h 228600"/>
                <a:gd name="connsiteX11" fmla="*/ 36671 w 161925"/>
                <a:gd name="connsiteY11" fmla="*/ 123730 h 228600"/>
                <a:gd name="connsiteX12" fmla="*/ 84773 w 161925"/>
                <a:gd name="connsiteY12" fmla="*/ 40386 h 228600"/>
                <a:gd name="connsiteX13" fmla="*/ 132874 w 161925"/>
                <a:gd name="connsiteY13" fmla="*/ 123730 h 228600"/>
                <a:gd name="connsiteX14" fmla="*/ 84773 w 161925"/>
                <a:gd name="connsiteY14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0FFAA807-2FB1-4880-B1B0-BA1BE377E8E2}"/>
                </a:ext>
              </a:extLst>
            </p:cNvPr>
            <p:cNvSpPr/>
            <p:nvPr/>
          </p:nvSpPr>
          <p:spPr>
            <a:xfrm>
              <a:off x="7587320" y="4229100"/>
              <a:ext cx="123825" cy="161925"/>
            </a:xfrm>
            <a:custGeom>
              <a:avLst/>
              <a:gdLst>
                <a:gd name="connsiteX0" fmla="*/ 62580 w 123825"/>
                <a:gd name="connsiteY0" fmla="*/ 163354 h 161925"/>
                <a:gd name="connsiteX1" fmla="*/ 118110 w 123825"/>
                <a:gd name="connsiteY1" fmla="*/ 107823 h 161925"/>
                <a:gd name="connsiteX2" fmla="*/ 110776 w 123825"/>
                <a:gd name="connsiteY2" fmla="*/ 80201 h 161925"/>
                <a:gd name="connsiteX3" fmla="*/ 72295 w 123825"/>
                <a:gd name="connsiteY3" fmla="*/ 12763 h 161925"/>
                <a:gd name="connsiteX4" fmla="*/ 62675 w 123825"/>
                <a:gd name="connsiteY4" fmla="*/ 7144 h 161925"/>
                <a:gd name="connsiteX5" fmla="*/ 53055 w 123825"/>
                <a:gd name="connsiteY5" fmla="*/ 12763 h 161925"/>
                <a:gd name="connsiteX6" fmla="*/ 14573 w 123825"/>
                <a:gd name="connsiteY6" fmla="*/ 80105 h 161925"/>
                <a:gd name="connsiteX7" fmla="*/ 7144 w 123825"/>
                <a:gd name="connsiteY7" fmla="*/ 107823 h 161925"/>
                <a:gd name="connsiteX8" fmla="*/ 62580 w 123825"/>
                <a:gd name="connsiteY8" fmla="*/ 163354 h 161925"/>
                <a:gd name="connsiteX9" fmla="*/ 33719 w 123825"/>
                <a:gd name="connsiteY9" fmla="*/ 91154 h 161925"/>
                <a:gd name="connsiteX10" fmla="*/ 62580 w 123825"/>
                <a:gd name="connsiteY10" fmla="*/ 40672 h 161925"/>
                <a:gd name="connsiteX11" fmla="*/ 91440 w 123825"/>
                <a:gd name="connsiteY11" fmla="*/ 91249 h 161925"/>
                <a:gd name="connsiteX12" fmla="*/ 62580 w 123825"/>
                <a:gd name="connsiteY12" fmla="*/ 141161 h 161925"/>
                <a:gd name="connsiteX13" fmla="*/ 33719 w 123825"/>
                <a:gd name="connsiteY13" fmla="*/ 911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DAFED6D6-A7DA-4801-8AD4-9213C5161D87}"/>
              </a:ext>
            </a:extLst>
          </p:cNvPr>
          <p:cNvGrpSpPr/>
          <p:nvPr/>
        </p:nvGrpSpPr>
        <p:grpSpPr>
          <a:xfrm>
            <a:off x="824094" y="4903660"/>
            <a:ext cx="389131" cy="388644"/>
            <a:chOff x="824094" y="4903660"/>
            <a:chExt cx="389131" cy="388644"/>
          </a:xfrm>
          <a:solidFill>
            <a:schemeClr val="bg1"/>
          </a:solidFill>
        </p:grpSpPr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2DEEF668-8CC1-482A-A480-5370B90BD17A}"/>
                </a:ext>
              </a:extLst>
            </p:cNvPr>
            <p:cNvSpPr/>
            <p:nvPr/>
          </p:nvSpPr>
          <p:spPr>
            <a:xfrm>
              <a:off x="824094" y="5016079"/>
              <a:ext cx="209550" cy="276225"/>
            </a:xfrm>
            <a:custGeom>
              <a:avLst/>
              <a:gdLst>
                <a:gd name="connsiteX0" fmla="*/ 151638 w 209550"/>
                <a:gd name="connsiteY0" fmla="*/ 140375 h 276225"/>
                <a:gd name="connsiteX1" fmla="*/ 140494 w 209550"/>
                <a:gd name="connsiteY1" fmla="*/ 140375 h 276225"/>
                <a:gd name="connsiteX2" fmla="*/ 140494 w 209550"/>
                <a:gd name="connsiteY2" fmla="*/ 129040 h 276225"/>
                <a:gd name="connsiteX3" fmla="*/ 162687 w 209550"/>
                <a:gd name="connsiteY3" fmla="*/ 84844 h 276225"/>
                <a:gd name="connsiteX4" fmla="*/ 162687 w 209550"/>
                <a:gd name="connsiteY4" fmla="*/ 65032 h 276225"/>
                <a:gd name="connsiteX5" fmla="*/ 116396 w 209550"/>
                <a:gd name="connsiteY5" fmla="*/ 7882 h 276225"/>
                <a:gd name="connsiteX6" fmla="*/ 51626 w 209550"/>
                <a:gd name="connsiteY6" fmla="*/ 62651 h 276225"/>
                <a:gd name="connsiteX7" fmla="*/ 51626 w 209550"/>
                <a:gd name="connsiteY7" fmla="*/ 84844 h 276225"/>
                <a:gd name="connsiteX8" fmla="*/ 73819 w 209550"/>
                <a:gd name="connsiteY8" fmla="*/ 129040 h 276225"/>
                <a:gd name="connsiteX9" fmla="*/ 73819 w 209550"/>
                <a:gd name="connsiteY9" fmla="*/ 140375 h 276225"/>
                <a:gd name="connsiteX10" fmla="*/ 62675 w 209550"/>
                <a:gd name="connsiteY10" fmla="*/ 140375 h 276225"/>
                <a:gd name="connsiteX11" fmla="*/ 7144 w 209550"/>
                <a:gd name="connsiteY11" fmla="*/ 195905 h 276225"/>
                <a:gd name="connsiteX12" fmla="*/ 7144 w 209550"/>
                <a:gd name="connsiteY12" fmla="*/ 262485 h 276225"/>
                <a:gd name="connsiteX13" fmla="*/ 18288 w 209550"/>
                <a:gd name="connsiteY13" fmla="*/ 273629 h 276225"/>
                <a:gd name="connsiteX14" fmla="*/ 195929 w 209550"/>
                <a:gd name="connsiteY14" fmla="*/ 273629 h 276225"/>
                <a:gd name="connsiteX15" fmla="*/ 207074 w 209550"/>
                <a:gd name="connsiteY15" fmla="*/ 262485 h 276225"/>
                <a:gd name="connsiteX16" fmla="*/ 207074 w 209550"/>
                <a:gd name="connsiteY16" fmla="*/ 195905 h 276225"/>
                <a:gd name="connsiteX17" fmla="*/ 151638 w 209550"/>
                <a:gd name="connsiteY17" fmla="*/ 140375 h 276225"/>
                <a:gd name="connsiteX18" fmla="*/ 184976 w 209550"/>
                <a:gd name="connsiteY18" fmla="*/ 251436 h 276225"/>
                <a:gd name="connsiteX19" fmla="*/ 29528 w 209550"/>
                <a:gd name="connsiteY19" fmla="*/ 251436 h 276225"/>
                <a:gd name="connsiteX20" fmla="*/ 29528 w 209550"/>
                <a:gd name="connsiteY20" fmla="*/ 195905 h 276225"/>
                <a:gd name="connsiteX21" fmla="*/ 62865 w 209550"/>
                <a:gd name="connsiteY21" fmla="*/ 162568 h 276225"/>
                <a:gd name="connsiteX22" fmla="*/ 85058 w 209550"/>
                <a:gd name="connsiteY22" fmla="*/ 162568 h 276225"/>
                <a:gd name="connsiteX23" fmla="*/ 96203 w 209550"/>
                <a:gd name="connsiteY23" fmla="*/ 151424 h 276225"/>
                <a:gd name="connsiteX24" fmla="*/ 96203 w 209550"/>
                <a:gd name="connsiteY24" fmla="*/ 123039 h 276225"/>
                <a:gd name="connsiteX25" fmla="*/ 90678 w 209550"/>
                <a:gd name="connsiteY25" fmla="*/ 113419 h 276225"/>
                <a:gd name="connsiteX26" fmla="*/ 74009 w 209550"/>
                <a:gd name="connsiteY26" fmla="*/ 84749 h 276225"/>
                <a:gd name="connsiteX27" fmla="*/ 74009 w 209550"/>
                <a:gd name="connsiteY27" fmla="*/ 62555 h 276225"/>
                <a:gd name="connsiteX28" fmla="*/ 112967 w 209550"/>
                <a:gd name="connsiteY28" fmla="*/ 29694 h 276225"/>
                <a:gd name="connsiteX29" fmla="*/ 140589 w 209550"/>
                <a:gd name="connsiteY29" fmla="*/ 64937 h 276225"/>
                <a:gd name="connsiteX30" fmla="*/ 140589 w 209550"/>
                <a:gd name="connsiteY30" fmla="*/ 84749 h 276225"/>
                <a:gd name="connsiteX31" fmla="*/ 123920 w 209550"/>
                <a:gd name="connsiteY31" fmla="*/ 113419 h 276225"/>
                <a:gd name="connsiteX32" fmla="*/ 118396 w 209550"/>
                <a:gd name="connsiteY32" fmla="*/ 123039 h 276225"/>
                <a:gd name="connsiteX33" fmla="*/ 118396 w 209550"/>
                <a:gd name="connsiteY33" fmla="*/ 151424 h 276225"/>
                <a:gd name="connsiteX34" fmla="*/ 129540 w 209550"/>
                <a:gd name="connsiteY34" fmla="*/ 162568 h 276225"/>
                <a:gd name="connsiteX35" fmla="*/ 151733 w 209550"/>
                <a:gd name="connsiteY35" fmla="*/ 162568 h 276225"/>
                <a:gd name="connsiteX36" fmla="*/ 185071 w 209550"/>
                <a:gd name="connsiteY36" fmla="*/ 195905 h 276225"/>
                <a:gd name="connsiteX37" fmla="*/ 185071 w 209550"/>
                <a:gd name="connsiteY37" fmla="*/ 25143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" h="276225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26718E4D-4CAE-48C4-AA53-130848CB800F}"/>
                </a:ext>
              </a:extLst>
            </p:cNvPr>
            <p:cNvSpPr/>
            <p:nvPr/>
          </p:nvSpPr>
          <p:spPr>
            <a:xfrm>
              <a:off x="1048027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852BCA23-577D-4969-B36C-A60F4076DA48}"/>
                </a:ext>
              </a:extLst>
            </p:cNvPr>
            <p:cNvSpPr/>
            <p:nvPr/>
          </p:nvSpPr>
          <p:spPr>
            <a:xfrm>
              <a:off x="1092509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8A50F8AF-A865-42AA-AD3F-F66A485BE60F}"/>
                </a:ext>
              </a:extLst>
            </p:cNvPr>
            <p:cNvSpPr/>
            <p:nvPr/>
          </p:nvSpPr>
          <p:spPr>
            <a:xfrm>
              <a:off x="1136895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803DBBD-1F98-4342-839E-2111EC684942}"/>
                </a:ext>
              </a:extLst>
            </p:cNvPr>
            <p:cNvSpPr/>
            <p:nvPr/>
          </p:nvSpPr>
          <p:spPr>
            <a:xfrm>
              <a:off x="1003675" y="4903660"/>
              <a:ext cx="209550" cy="209550"/>
            </a:xfrm>
            <a:custGeom>
              <a:avLst/>
              <a:gdLst>
                <a:gd name="connsiteX0" fmla="*/ 107122 w 209550"/>
                <a:gd name="connsiteY0" fmla="*/ 7144 h 209550"/>
                <a:gd name="connsiteX1" fmla="*/ 7204 w 209550"/>
                <a:gd name="connsiteY1" fmla="*/ 107061 h 209550"/>
                <a:gd name="connsiteX2" fmla="*/ 25588 w 209550"/>
                <a:gd name="connsiteY2" fmla="*/ 164878 h 209550"/>
                <a:gd name="connsiteX3" fmla="*/ 9014 w 209550"/>
                <a:gd name="connsiteY3" fmla="*/ 189738 h 209550"/>
                <a:gd name="connsiteX4" fmla="*/ 8443 w 209550"/>
                <a:gd name="connsiteY4" fmla="*/ 201168 h 209550"/>
                <a:gd name="connsiteX5" fmla="*/ 18253 w 209550"/>
                <a:gd name="connsiteY5" fmla="*/ 207073 h 209550"/>
                <a:gd name="connsiteX6" fmla="*/ 107026 w 209550"/>
                <a:gd name="connsiteY6" fmla="*/ 207073 h 209550"/>
                <a:gd name="connsiteX7" fmla="*/ 206944 w 209550"/>
                <a:gd name="connsiteY7" fmla="*/ 107156 h 209550"/>
                <a:gd name="connsiteX8" fmla="*/ 107122 w 209550"/>
                <a:gd name="connsiteY8" fmla="*/ 7144 h 209550"/>
                <a:gd name="connsiteX9" fmla="*/ 107122 w 209550"/>
                <a:gd name="connsiteY9" fmla="*/ 184785 h 209550"/>
                <a:gd name="connsiteX10" fmla="*/ 39018 w 209550"/>
                <a:gd name="connsiteY10" fmla="*/ 184785 h 209550"/>
                <a:gd name="connsiteX11" fmla="*/ 48543 w 209550"/>
                <a:gd name="connsiteY11" fmla="*/ 170593 h 209550"/>
                <a:gd name="connsiteX12" fmla="*/ 47781 w 209550"/>
                <a:gd name="connsiteY12" fmla="*/ 157258 h 209550"/>
                <a:gd name="connsiteX13" fmla="*/ 29398 w 209550"/>
                <a:gd name="connsiteY13" fmla="*/ 107061 h 209550"/>
                <a:gd name="connsiteX14" fmla="*/ 107122 w 209550"/>
                <a:gd name="connsiteY14" fmla="*/ 29337 h 209550"/>
                <a:gd name="connsiteX15" fmla="*/ 184846 w 209550"/>
                <a:gd name="connsiteY15" fmla="*/ 107061 h 209550"/>
                <a:gd name="connsiteX16" fmla="*/ 107122 w 209550"/>
                <a:gd name="connsiteY16" fmla="*/ 1847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FB19F09-44D6-416C-8EE5-1FCD7D121801}"/>
              </a:ext>
            </a:extLst>
          </p:cNvPr>
          <p:cNvGrpSpPr/>
          <p:nvPr/>
        </p:nvGrpSpPr>
        <p:grpSpPr>
          <a:xfrm>
            <a:off x="2136830" y="3561492"/>
            <a:ext cx="295275" cy="390525"/>
            <a:chOff x="2136830" y="3561492"/>
            <a:chExt cx="295275" cy="390525"/>
          </a:xfrm>
          <a:solidFill>
            <a:schemeClr val="bg1"/>
          </a:solidFill>
        </p:grpSpPr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034F22A4-200B-49BC-8AF3-203815F3305E}"/>
                </a:ext>
              </a:extLst>
            </p:cNvPr>
            <p:cNvSpPr/>
            <p:nvPr/>
          </p:nvSpPr>
          <p:spPr>
            <a:xfrm>
              <a:off x="2206379" y="3608161"/>
              <a:ext cx="161925" cy="152400"/>
            </a:xfrm>
            <a:custGeom>
              <a:avLst/>
              <a:gdLst>
                <a:gd name="connsiteX0" fmla="*/ 118379 w 161925"/>
                <a:gd name="connsiteY0" fmla="*/ 148403 h 152400"/>
                <a:gd name="connsiteX1" fmla="*/ 128857 w 161925"/>
                <a:gd name="connsiteY1" fmla="*/ 146784 h 152400"/>
                <a:gd name="connsiteX2" fmla="*/ 133238 w 161925"/>
                <a:gd name="connsiteY2" fmla="*/ 137164 h 152400"/>
                <a:gd name="connsiteX3" fmla="*/ 130571 w 161925"/>
                <a:gd name="connsiteY3" fmla="*/ 99540 h 152400"/>
                <a:gd name="connsiteX4" fmla="*/ 153717 w 161925"/>
                <a:gd name="connsiteY4" fmla="*/ 69822 h 152400"/>
                <a:gd name="connsiteX5" fmla="*/ 155431 w 161925"/>
                <a:gd name="connsiteY5" fmla="*/ 59344 h 152400"/>
                <a:gd name="connsiteX6" fmla="*/ 147621 w 161925"/>
                <a:gd name="connsiteY6" fmla="*/ 52201 h 152400"/>
                <a:gd name="connsiteX7" fmla="*/ 111045 w 161925"/>
                <a:gd name="connsiteY7" fmla="*/ 43152 h 152400"/>
                <a:gd name="connsiteX8" fmla="*/ 89899 w 161925"/>
                <a:gd name="connsiteY8" fmla="*/ 12005 h 152400"/>
                <a:gd name="connsiteX9" fmla="*/ 80470 w 161925"/>
                <a:gd name="connsiteY9" fmla="*/ 7147 h 152400"/>
                <a:gd name="connsiteX10" fmla="*/ 71230 w 161925"/>
                <a:gd name="connsiteY10" fmla="*/ 12386 h 152400"/>
                <a:gd name="connsiteX11" fmla="*/ 51323 w 161925"/>
                <a:gd name="connsiteY11" fmla="*/ 44390 h 152400"/>
                <a:gd name="connsiteX12" fmla="*/ 15128 w 161925"/>
                <a:gd name="connsiteY12" fmla="*/ 54868 h 152400"/>
                <a:gd name="connsiteX13" fmla="*/ 7603 w 161925"/>
                <a:gd name="connsiteY13" fmla="*/ 62297 h 152400"/>
                <a:gd name="connsiteX14" fmla="*/ 9699 w 161925"/>
                <a:gd name="connsiteY14" fmla="*/ 72679 h 152400"/>
                <a:gd name="connsiteX15" fmla="*/ 33988 w 161925"/>
                <a:gd name="connsiteY15" fmla="*/ 101445 h 152400"/>
                <a:gd name="connsiteX16" fmla="*/ 32749 w 161925"/>
                <a:gd name="connsiteY16" fmla="*/ 139069 h 152400"/>
                <a:gd name="connsiteX17" fmla="*/ 37512 w 161925"/>
                <a:gd name="connsiteY17" fmla="*/ 148498 h 152400"/>
                <a:gd name="connsiteX18" fmla="*/ 48085 w 161925"/>
                <a:gd name="connsiteY18" fmla="*/ 149641 h 152400"/>
                <a:gd name="connsiteX19" fmla="*/ 82946 w 161925"/>
                <a:gd name="connsiteY19" fmla="*/ 135449 h 152400"/>
                <a:gd name="connsiteX20" fmla="*/ 118379 w 161925"/>
                <a:gd name="connsiteY20" fmla="*/ 148403 h 152400"/>
                <a:gd name="connsiteX21" fmla="*/ 78565 w 161925"/>
                <a:gd name="connsiteY21" fmla="*/ 113446 h 152400"/>
                <a:gd name="connsiteX22" fmla="*/ 55514 w 161925"/>
                <a:gd name="connsiteY22" fmla="*/ 122781 h 152400"/>
                <a:gd name="connsiteX23" fmla="*/ 56371 w 161925"/>
                <a:gd name="connsiteY23" fmla="*/ 97921 h 152400"/>
                <a:gd name="connsiteX24" fmla="*/ 53800 w 161925"/>
                <a:gd name="connsiteY24" fmla="*/ 90396 h 152400"/>
                <a:gd name="connsiteX25" fmla="*/ 37798 w 161925"/>
                <a:gd name="connsiteY25" fmla="*/ 71441 h 152400"/>
                <a:gd name="connsiteX26" fmla="*/ 61705 w 161925"/>
                <a:gd name="connsiteY26" fmla="*/ 64583 h 152400"/>
                <a:gd name="connsiteX27" fmla="*/ 68087 w 161925"/>
                <a:gd name="connsiteY27" fmla="*/ 59821 h 152400"/>
                <a:gd name="connsiteX28" fmla="*/ 81232 w 161925"/>
                <a:gd name="connsiteY28" fmla="*/ 38770 h 152400"/>
                <a:gd name="connsiteX29" fmla="*/ 95138 w 161925"/>
                <a:gd name="connsiteY29" fmla="*/ 59344 h 152400"/>
                <a:gd name="connsiteX30" fmla="*/ 101710 w 161925"/>
                <a:gd name="connsiteY30" fmla="*/ 63916 h 152400"/>
                <a:gd name="connsiteX31" fmla="*/ 125809 w 161925"/>
                <a:gd name="connsiteY31" fmla="*/ 69917 h 152400"/>
                <a:gd name="connsiteX32" fmla="*/ 110569 w 161925"/>
                <a:gd name="connsiteY32" fmla="*/ 89539 h 152400"/>
                <a:gd name="connsiteX33" fmla="*/ 108283 w 161925"/>
                <a:gd name="connsiteY33" fmla="*/ 97159 h 152400"/>
                <a:gd name="connsiteX34" fmla="*/ 110092 w 161925"/>
                <a:gd name="connsiteY34" fmla="*/ 121923 h 152400"/>
                <a:gd name="connsiteX35" fmla="*/ 86756 w 161925"/>
                <a:gd name="connsiteY35" fmla="*/ 113446 h 152400"/>
                <a:gd name="connsiteX36" fmla="*/ 78565 w 161925"/>
                <a:gd name="connsiteY36" fmla="*/ 1134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52400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3D76373-DB46-49DA-9FFB-9D1561AAB0D2}"/>
                </a:ext>
              </a:extLst>
            </p:cNvPr>
            <p:cNvSpPr/>
            <p:nvPr/>
          </p:nvSpPr>
          <p:spPr>
            <a:xfrm>
              <a:off x="2136830" y="3561492"/>
              <a:ext cx="295275" cy="390525"/>
            </a:xfrm>
            <a:custGeom>
              <a:avLst/>
              <a:gdLst>
                <a:gd name="connsiteX0" fmla="*/ 253365 w 295275"/>
                <a:gd name="connsiteY0" fmla="*/ 308705 h 390525"/>
                <a:gd name="connsiteX1" fmla="*/ 186404 w 295275"/>
                <a:gd name="connsiteY1" fmla="*/ 298418 h 390525"/>
                <a:gd name="connsiteX2" fmla="*/ 260128 w 295275"/>
                <a:gd name="connsiteY2" fmla="*/ 184499 h 390525"/>
                <a:gd name="connsiteX3" fmla="*/ 273558 w 295275"/>
                <a:gd name="connsiteY3" fmla="*/ 129254 h 390525"/>
                <a:gd name="connsiteX4" fmla="*/ 151447 w 295275"/>
                <a:gd name="connsiteY4" fmla="*/ 7144 h 390525"/>
                <a:gd name="connsiteX5" fmla="*/ 29337 w 295275"/>
                <a:gd name="connsiteY5" fmla="*/ 129254 h 390525"/>
                <a:gd name="connsiteX6" fmla="*/ 116491 w 295275"/>
                <a:gd name="connsiteY6" fmla="*/ 298418 h 390525"/>
                <a:gd name="connsiteX7" fmla="*/ 49530 w 295275"/>
                <a:gd name="connsiteY7" fmla="*/ 308705 h 390525"/>
                <a:gd name="connsiteX8" fmla="*/ 7144 w 295275"/>
                <a:gd name="connsiteY8" fmla="*/ 341662 h 390525"/>
                <a:gd name="connsiteX9" fmla="*/ 54578 w 295275"/>
                <a:gd name="connsiteY9" fmla="*/ 375952 h 390525"/>
                <a:gd name="connsiteX10" fmla="*/ 151447 w 295275"/>
                <a:gd name="connsiteY10" fmla="*/ 386048 h 390525"/>
                <a:gd name="connsiteX11" fmla="*/ 248317 w 295275"/>
                <a:gd name="connsiteY11" fmla="*/ 375952 h 390525"/>
                <a:gd name="connsiteX12" fmla="*/ 295751 w 295275"/>
                <a:gd name="connsiteY12" fmla="*/ 341662 h 390525"/>
                <a:gd name="connsiteX13" fmla="*/ 253365 w 295275"/>
                <a:gd name="connsiteY13" fmla="*/ 308705 h 390525"/>
                <a:gd name="connsiteX14" fmla="*/ 51530 w 295275"/>
                <a:gd name="connsiteY14" fmla="*/ 129349 h 390525"/>
                <a:gd name="connsiteX15" fmla="*/ 151447 w 295275"/>
                <a:gd name="connsiteY15" fmla="*/ 29432 h 390525"/>
                <a:gd name="connsiteX16" fmla="*/ 251365 w 295275"/>
                <a:gd name="connsiteY16" fmla="*/ 129349 h 390525"/>
                <a:gd name="connsiteX17" fmla="*/ 182689 w 295275"/>
                <a:gd name="connsiteY17" fmla="*/ 264319 h 390525"/>
                <a:gd name="connsiteX18" fmla="*/ 151447 w 295275"/>
                <a:gd name="connsiteY18" fmla="*/ 310705 h 390525"/>
                <a:gd name="connsiteX19" fmla="*/ 120587 w 295275"/>
                <a:gd name="connsiteY19" fmla="*/ 264795 h 390525"/>
                <a:gd name="connsiteX20" fmla="*/ 51530 w 295275"/>
                <a:gd name="connsiteY20" fmla="*/ 129349 h 390525"/>
                <a:gd name="connsiteX21" fmla="*/ 237744 w 295275"/>
                <a:gd name="connsiteY21" fmla="*/ 355759 h 390525"/>
                <a:gd name="connsiteX22" fmla="*/ 151447 w 295275"/>
                <a:gd name="connsiteY22" fmla="*/ 363950 h 390525"/>
                <a:gd name="connsiteX23" fmla="*/ 65151 w 295275"/>
                <a:gd name="connsiteY23" fmla="*/ 355759 h 390525"/>
                <a:gd name="connsiteX24" fmla="*/ 29908 w 295275"/>
                <a:gd name="connsiteY24" fmla="*/ 341757 h 390525"/>
                <a:gd name="connsiteX25" fmla="*/ 60388 w 295275"/>
                <a:gd name="connsiteY25" fmla="*/ 328898 h 390525"/>
                <a:gd name="connsiteX26" fmla="*/ 130969 w 295275"/>
                <a:gd name="connsiteY26" fmla="*/ 319945 h 390525"/>
                <a:gd name="connsiteX27" fmla="*/ 142304 w 295275"/>
                <a:gd name="connsiteY27" fmla="*/ 336804 h 390525"/>
                <a:gd name="connsiteX28" fmla="*/ 151543 w 295275"/>
                <a:gd name="connsiteY28" fmla="*/ 341757 h 390525"/>
                <a:gd name="connsiteX29" fmla="*/ 160782 w 295275"/>
                <a:gd name="connsiteY29" fmla="*/ 336804 h 390525"/>
                <a:gd name="connsiteX30" fmla="*/ 172117 w 295275"/>
                <a:gd name="connsiteY30" fmla="*/ 319945 h 390525"/>
                <a:gd name="connsiteX31" fmla="*/ 242697 w 295275"/>
                <a:gd name="connsiteY31" fmla="*/ 328898 h 390525"/>
                <a:gd name="connsiteX32" fmla="*/ 273177 w 295275"/>
                <a:gd name="connsiteY32" fmla="*/ 341757 h 390525"/>
                <a:gd name="connsiteX33" fmla="*/ 237744 w 295275"/>
                <a:gd name="connsiteY33" fmla="*/ 3557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39052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76DF2A6F-916E-4DA3-B3AE-CE16F46BEE2E}"/>
              </a:ext>
            </a:extLst>
          </p:cNvPr>
          <p:cNvGrpSpPr/>
          <p:nvPr/>
        </p:nvGrpSpPr>
        <p:grpSpPr>
          <a:xfrm>
            <a:off x="6202541" y="5552027"/>
            <a:ext cx="247650" cy="392756"/>
            <a:chOff x="6202541" y="5552027"/>
            <a:chExt cx="247650" cy="392756"/>
          </a:xfrm>
          <a:solidFill>
            <a:schemeClr val="bg1"/>
          </a:solidFill>
        </p:grpSpPr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741624AB-F1F4-4F13-B82C-F034091EF124}"/>
                </a:ext>
              </a:extLst>
            </p:cNvPr>
            <p:cNvSpPr/>
            <p:nvPr/>
          </p:nvSpPr>
          <p:spPr>
            <a:xfrm>
              <a:off x="6219054" y="5552217"/>
              <a:ext cx="66675" cy="66675"/>
            </a:xfrm>
            <a:custGeom>
              <a:avLst/>
              <a:gdLst>
                <a:gd name="connsiteX0" fmla="*/ 19526 w 66675"/>
                <a:gd name="connsiteY0" fmla="*/ 60484 h 66675"/>
                <a:gd name="connsiteX1" fmla="*/ 29337 w 66675"/>
                <a:gd name="connsiteY1" fmla="*/ 49149 h 66675"/>
                <a:gd name="connsiteX2" fmla="*/ 29337 w 66675"/>
                <a:gd name="connsiteY2" fmla="*/ 38290 h 66675"/>
                <a:gd name="connsiteX3" fmla="*/ 29337 w 66675"/>
                <a:gd name="connsiteY3" fmla="*/ 29337 h 66675"/>
                <a:gd name="connsiteX4" fmla="*/ 38291 w 66675"/>
                <a:gd name="connsiteY4" fmla="*/ 29337 h 66675"/>
                <a:gd name="connsiteX5" fmla="*/ 49054 w 66675"/>
                <a:gd name="connsiteY5" fmla="*/ 29337 h 66675"/>
                <a:gd name="connsiteX6" fmla="*/ 60389 w 66675"/>
                <a:gd name="connsiteY6" fmla="*/ 19526 h 66675"/>
                <a:gd name="connsiteX7" fmla="*/ 49339 w 66675"/>
                <a:gd name="connsiteY7" fmla="*/ 7144 h 66675"/>
                <a:gd name="connsiteX8" fmla="*/ 18288 w 66675"/>
                <a:gd name="connsiteY8" fmla="*/ 7144 h 66675"/>
                <a:gd name="connsiteX9" fmla="*/ 7144 w 66675"/>
                <a:gd name="connsiteY9" fmla="*/ 18288 h 66675"/>
                <a:gd name="connsiteX10" fmla="*/ 7144 w 66675"/>
                <a:gd name="connsiteY10" fmla="*/ 49530 h 66675"/>
                <a:gd name="connsiteX11" fmla="*/ 19526 w 66675"/>
                <a:gd name="connsiteY11" fmla="*/ 604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A4EAFFB-510A-4E6A-BA8D-6D16508723E7}"/>
                </a:ext>
              </a:extLst>
            </p:cNvPr>
            <p:cNvSpPr/>
            <p:nvPr/>
          </p:nvSpPr>
          <p:spPr>
            <a:xfrm>
              <a:off x="6306420" y="5552027"/>
              <a:ext cx="66675" cy="66675"/>
            </a:xfrm>
            <a:custGeom>
              <a:avLst/>
              <a:gdLst>
                <a:gd name="connsiteX0" fmla="*/ 7217 w 66675"/>
                <a:gd name="connsiteY0" fmla="*/ 19621 h 66675"/>
                <a:gd name="connsiteX1" fmla="*/ 18552 w 66675"/>
                <a:gd name="connsiteY1" fmla="*/ 29432 h 66675"/>
                <a:gd name="connsiteX2" fmla="*/ 29316 w 66675"/>
                <a:gd name="connsiteY2" fmla="*/ 29432 h 66675"/>
                <a:gd name="connsiteX3" fmla="*/ 38269 w 66675"/>
                <a:gd name="connsiteY3" fmla="*/ 29432 h 66675"/>
                <a:gd name="connsiteX4" fmla="*/ 38269 w 66675"/>
                <a:gd name="connsiteY4" fmla="*/ 38386 h 66675"/>
                <a:gd name="connsiteX5" fmla="*/ 38269 w 66675"/>
                <a:gd name="connsiteY5" fmla="*/ 49244 h 66675"/>
                <a:gd name="connsiteX6" fmla="*/ 48080 w 66675"/>
                <a:gd name="connsiteY6" fmla="*/ 60579 h 66675"/>
                <a:gd name="connsiteX7" fmla="*/ 60462 w 66675"/>
                <a:gd name="connsiteY7" fmla="*/ 49530 h 66675"/>
                <a:gd name="connsiteX8" fmla="*/ 60462 w 66675"/>
                <a:gd name="connsiteY8" fmla="*/ 18288 h 66675"/>
                <a:gd name="connsiteX9" fmla="*/ 49318 w 66675"/>
                <a:gd name="connsiteY9" fmla="*/ 7144 h 66675"/>
                <a:gd name="connsiteX10" fmla="*/ 18267 w 66675"/>
                <a:gd name="connsiteY10" fmla="*/ 7144 h 66675"/>
                <a:gd name="connsiteX11" fmla="*/ 7217 w 66675"/>
                <a:gd name="connsiteY11" fmla="*/ 1962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C240F4B7-9C61-4E0D-9C65-14FE291CD9B2}"/>
                </a:ext>
              </a:extLst>
            </p:cNvPr>
            <p:cNvSpPr/>
            <p:nvPr/>
          </p:nvSpPr>
          <p:spPr>
            <a:xfrm>
              <a:off x="6202541" y="5611408"/>
              <a:ext cx="247650" cy="333375"/>
            </a:xfrm>
            <a:custGeom>
              <a:avLst/>
              <a:gdLst>
                <a:gd name="connsiteX0" fmla="*/ 216919 w 247650"/>
                <a:gd name="connsiteY0" fmla="*/ 102449 h 333375"/>
                <a:gd name="connsiteX1" fmla="*/ 202155 w 247650"/>
                <a:gd name="connsiteY1" fmla="*/ 106068 h 333375"/>
                <a:gd name="connsiteX2" fmla="*/ 175771 w 247650"/>
                <a:gd name="connsiteY2" fmla="*/ 91971 h 333375"/>
                <a:gd name="connsiteX3" fmla="*/ 160150 w 247650"/>
                <a:gd name="connsiteY3" fmla="*/ 96067 h 333375"/>
                <a:gd name="connsiteX4" fmla="*/ 134623 w 247650"/>
                <a:gd name="connsiteY4" fmla="*/ 83113 h 333375"/>
                <a:gd name="connsiteX5" fmla="*/ 125193 w 247650"/>
                <a:gd name="connsiteY5" fmla="*/ 84542 h 333375"/>
                <a:gd name="connsiteX6" fmla="*/ 125193 w 247650"/>
                <a:gd name="connsiteY6" fmla="*/ 78065 h 333375"/>
                <a:gd name="connsiteX7" fmla="*/ 153291 w 247650"/>
                <a:gd name="connsiteY7" fmla="*/ 78065 h 333375"/>
                <a:gd name="connsiteX8" fmla="*/ 164436 w 247650"/>
                <a:gd name="connsiteY8" fmla="*/ 66920 h 333375"/>
                <a:gd name="connsiteX9" fmla="*/ 164436 w 247650"/>
                <a:gd name="connsiteY9" fmla="*/ 34440 h 333375"/>
                <a:gd name="connsiteX10" fmla="*/ 154625 w 247650"/>
                <a:gd name="connsiteY10" fmla="*/ 23105 h 333375"/>
                <a:gd name="connsiteX11" fmla="*/ 142243 w 247650"/>
                <a:gd name="connsiteY11" fmla="*/ 34154 h 333375"/>
                <a:gd name="connsiteX12" fmla="*/ 142243 w 247650"/>
                <a:gd name="connsiteY12" fmla="*/ 43965 h 333375"/>
                <a:gd name="connsiteX13" fmla="*/ 142243 w 247650"/>
                <a:gd name="connsiteY13" fmla="*/ 55776 h 333375"/>
                <a:gd name="connsiteX14" fmla="*/ 129193 w 247650"/>
                <a:gd name="connsiteY14" fmla="*/ 55776 h 333375"/>
                <a:gd name="connsiteX15" fmla="*/ 125955 w 247650"/>
                <a:gd name="connsiteY15" fmla="*/ 55776 h 333375"/>
                <a:gd name="connsiteX16" fmla="*/ 125955 w 247650"/>
                <a:gd name="connsiteY16" fmla="*/ 39298 h 333375"/>
                <a:gd name="connsiteX17" fmla="*/ 99475 w 247650"/>
                <a:gd name="connsiteY17" fmla="*/ 7580 h 333375"/>
                <a:gd name="connsiteX18" fmla="*/ 62328 w 247650"/>
                <a:gd name="connsiteY18" fmla="*/ 38822 h 333375"/>
                <a:gd name="connsiteX19" fmla="*/ 62328 w 247650"/>
                <a:gd name="connsiteY19" fmla="*/ 55776 h 333375"/>
                <a:gd name="connsiteX20" fmla="*/ 59375 w 247650"/>
                <a:gd name="connsiteY20" fmla="*/ 55776 h 333375"/>
                <a:gd name="connsiteX21" fmla="*/ 46040 w 247650"/>
                <a:gd name="connsiteY21" fmla="*/ 55776 h 333375"/>
                <a:gd name="connsiteX22" fmla="*/ 46040 w 247650"/>
                <a:gd name="connsiteY22" fmla="*/ 43965 h 333375"/>
                <a:gd name="connsiteX23" fmla="*/ 46040 w 247650"/>
                <a:gd name="connsiteY23" fmla="*/ 34440 h 333375"/>
                <a:gd name="connsiteX24" fmla="*/ 36229 w 247650"/>
                <a:gd name="connsiteY24" fmla="*/ 23105 h 333375"/>
                <a:gd name="connsiteX25" fmla="*/ 23847 w 247650"/>
                <a:gd name="connsiteY25" fmla="*/ 34154 h 333375"/>
                <a:gd name="connsiteX26" fmla="*/ 23847 w 247650"/>
                <a:gd name="connsiteY26" fmla="*/ 66920 h 333375"/>
                <a:gd name="connsiteX27" fmla="*/ 34991 w 247650"/>
                <a:gd name="connsiteY27" fmla="*/ 78065 h 333375"/>
                <a:gd name="connsiteX28" fmla="*/ 62328 w 247650"/>
                <a:gd name="connsiteY28" fmla="*/ 78065 h 333375"/>
                <a:gd name="connsiteX29" fmla="*/ 62328 w 247650"/>
                <a:gd name="connsiteY29" fmla="*/ 143406 h 333375"/>
                <a:gd name="connsiteX30" fmla="*/ 33848 w 247650"/>
                <a:gd name="connsiteY30" fmla="*/ 134643 h 333375"/>
                <a:gd name="connsiteX31" fmla="*/ 12893 w 247650"/>
                <a:gd name="connsiteY31" fmla="*/ 144835 h 333375"/>
                <a:gd name="connsiteX32" fmla="*/ 7940 w 247650"/>
                <a:gd name="connsiteY32" fmla="*/ 168743 h 333375"/>
                <a:gd name="connsiteX33" fmla="*/ 22609 w 247650"/>
                <a:gd name="connsiteY33" fmla="*/ 231132 h 333375"/>
                <a:gd name="connsiteX34" fmla="*/ 73472 w 247650"/>
                <a:gd name="connsiteY34" fmla="*/ 323714 h 333375"/>
                <a:gd name="connsiteX35" fmla="*/ 81092 w 247650"/>
                <a:gd name="connsiteY35" fmla="*/ 326762 h 333375"/>
                <a:gd name="connsiteX36" fmla="*/ 205774 w 247650"/>
                <a:gd name="connsiteY36" fmla="*/ 326762 h 333375"/>
                <a:gd name="connsiteX37" fmla="*/ 215014 w 247650"/>
                <a:gd name="connsiteY37" fmla="*/ 321809 h 333375"/>
                <a:gd name="connsiteX38" fmla="*/ 248065 w 247650"/>
                <a:gd name="connsiteY38" fmla="*/ 208843 h 333375"/>
                <a:gd name="connsiteX39" fmla="*/ 248827 w 247650"/>
                <a:gd name="connsiteY39" fmla="*/ 133786 h 333375"/>
                <a:gd name="connsiteX40" fmla="*/ 248827 w 247650"/>
                <a:gd name="connsiteY40" fmla="*/ 133881 h 333375"/>
                <a:gd name="connsiteX41" fmla="*/ 216919 w 247650"/>
                <a:gd name="connsiteY41" fmla="*/ 102449 h 333375"/>
                <a:gd name="connsiteX42" fmla="*/ 85473 w 247650"/>
                <a:gd name="connsiteY42" fmla="*/ 304664 h 333375"/>
                <a:gd name="connsiteX43" fmla="*/ 43659 w 247650"/>
                <a:gd name="connsiteY43" fmla="*/ 227321 h 333375"/>
                <a:gd name="connsiteX44" fmla="*/ 43468 w 247650"/>
                <a:gd name="connsiteY44" fmla="*/ 226464 h 333375"/>
                <a:gd name="connsiteX45" fmla="*/ 28514 w 247650"/>
                <a:gd name="connsiteY45" fmla="*/ 163599 h 333375"/>
                <a:gd name="connsiteX46" fmla="*/ 29181 w 247650"/>
                <a:gd name="connsiteY46" fmla="*/ 158551 h 333375"/>
                <a:gd name="connsiteX47" fmla="*/ 34039 w 247650"/>
                <a:gd name="connsiteY47" fmla="*/ 156741 h 333375"/>
                <a:gd name="connsiteX48" fmla="*/ 36610 w 247650"/>
                <a:gd name="connsiteY48" fmla="*/ 156455 h 333375"/>
                <a:gd name="connsiteX49" fmla="*/ 48136 w 247650"/>
                <a:gd name="connsiteY49" fmla="*/ 163504 h 333375"/>
                <a:gd name="connsiteX50" fmla="*/ 60994 w 247650"/>
                <a:gd name="connsiteY50" fmla="*/ 217701 h 333375"/>
                <a:gd name="connsiteX51" fmla="*/ 70614 w 247650"/>
                <a:gd name="connsiteY51" fmla="*/ 226178 h 333375"/>
                <a:gd name="connsiteX52" fmla="*/ 71472 w 247650"/>
                <a:gd name="connsiteY52" fmla="*/ 226274 h 333375"/>
                <a:gd name="connsiteX53" fmla="*/ 75377 w 247650"/>
                <a:gd name="connsiteY53" fmla="*/ 226083 h 333375"/>
                <a:gd name="connsiteX54" fmla="*/ 84140 w 247650"/>
                <a:gd name="connsiteY54" fmla="*/ 215224 h 333375"/>
                <a:gd name="connsiteX55" fmla="*/ 84140 w 247650"/>
                <a:gd name="connsiteY55" fmla="*/ 39012 h 333375"/>
                <a:gd name="connsiteX56" fmla="*/ 91284 w 247650"/>
                <a:gd name="connsiteY56" fmla="*/ 29583 h 333375"/>
                <a:gd name="connsiteX57" fmla="*/ 103380 w 247650"/>
                <a:gd name="connsiteY57" fmla="*/ 38726 h 333375"/>
                <a:gd name="connsiteX58" fmla="*/ 103380 w 247650"/>
                <a:gd name="connsiteY58" fmla="*/ 115308 h 333375"/>
                <a:gd name="connsiteX59" fmla="*/ 103380 w 247650"/>
                <a:gd name="connsiteY59" fmla="*/ 142358 h 333375"/>
                <a:gd name="connsiteX60" fmla="*/ 113668 w 247650"/>
                <a:gd name="connsiteY60" fmla="*/ 153408 h 333375"/>
                <a:gd name="connsiteX61" fmla="*/ 124907 w 247650"/>
                <a:gd name="connsiteY61" fmla="*/ 142644 h 333375"/>
                <a:gd name="connsiteX62" fmla="*/ 124907 w 247650"/>
                <a:gd name="connsiteY62" fmla="*/ 114831 h 333375"/>
                <a:gd name="connsiteX63" fmla="*/ 131479 w 247650"/>
                <a:gd name="connsiteY63" fmla="*/ 105592 h 333375"/>
                <a:gd name="connsiteX64" fmla="*/ 144148 w 247650"/>
                <a:gd name="connsiteY64" fmla="*/ 114736 h 333375"/>
                <a:gd name="connsiteX65" fmla="*/ 144148 w 247650"/>
                <a:gd name="connsiteY65" fmla="*/ 123499 h 333375"/>
                <a:gd name="connsiteX66" fmla="*/ 144148 w 247650"/>
                <a:gd name="connsiteY66" fmla="*/ 143978 h 333375"/>
                <a:gd name="connsiteX67" fmla="*/ 153958 w 247650"/>
                <a:gd name="connsiteY67" fmla="*/ 155312 h 333375"/>
                <a:gd name="connsiteX68" fmla="*/ 166341 w 247650"/>
                <a:gd name="connsiteY68" fmla="*/ 144263 h 333375"/>
                <a:gd name="connsiteX69" fmla="*/ 166341 w 247650"/>
                <a:gd name="connsiteY69" fmla="*/ 123689 h 333375"/>
                <a:gd name="connsiteX70" fmla="*/ 172913 w 247650"/>
                <a:gd name="connsiteY70" fmla="*/ 114450 h 333375"/>
                <a:gd name="connsiteX71" fmla="*/ 185581 w 247650"/>
                <a:gd name="connsiteY71" fmla="*/ 123594 h 333375"/>
                <a:gd name="connsiteX72" fmla="*/ 185581 w 247650"/>
                <a:gd name="connsiteY72" fmla="*/ 134453 h 333375"/>
                <a:gd name="connsiteX73" fmla="*/ 185581 w 247650"/>
                <a:gd name="connsiteY73" fmla="*/ 151502 h 333375"/>
                <a:gd name="connsiteX74" fmla="*/ 195868 w 247650"/>
                <a:gd name="connsiteY74" fmla="*/ 162551 h 333375"/>
                <a:gd name="connsiteX75" fmla="*/ 207108 w 247650"/>
                <a:gd name="connsiteY75" fmla="*/ 151788 h 333375"/>
                <a:gd name="connsiteX76" fmla="*/ 207108 w 247650"/>
                <a:gd name="connsiteY76" fmla="*/ 133976 h 333375"/>
                <a:gd name="connsiteX77" fmla="*/ 214252 w 247650"/>
                <a:gd name="connsiteY77" fmla="*/ 124547 h 333375"/>
                <a:gd name="connsiteX78" fmla="*/ 226348 w 247650"/>
                <a:gd name="connsiteY78" fmla="*/ 133691 h 333375"/>
                <a:gd name="connsiteX79" fmla="*/ 226348 w 247650"/>
                <a:gd name="connsiteY79" fmla="*/ 208747 h 333375"/>
                <a:gd name="connsiteX80" fmla="*/ 198916 w 247650"/>
                <a:gd name="connsiteY80" fmla="*/ 304474 h 333375"/>
                <a:gd name="connsiteX81" fmla="*/ 85473 w 247650"/>
                <a:gd name="connsiteY81" fmla="*/ 304474 h 333375"/>
                <a:gd name="connsiteX82" fmla="*/ 85473 w 247650"/>
                <a:gd name="connsiteY82" fmla="*/ 30466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650" h="333375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C8E4C50E-3E90-423E-95D9-4E8D9EC833A7}"/>
              </a:ext>
            </a:extLst>
          </p:cNvPr>
          <p:cNvGrpSpPr/>
          <p:nvPr/>
        </p:nvGrpSpPr>
        <p:grpSpPr>
          <a:xfrm>
            <a:off x="6834179" y="3561588"/>
            <a:ext cx="390525" cy="390525"/>
            <a:chOff x="6834179" y="3561588"/>
            <a:chExt cx="390525" cy="390525"/>
          </a:xfrm>
          <a:solidFill>
            <a:schemeClr val="bg1"/>
          </a:solidFill>
        </p:grpSpPr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E03678D-B41A-43BA-BDFD-8FB1D4DBF0C7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1013A9FC-ECCE-4ACB-B579-E31BC8566436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B5A33130-9464-459A-BD6B-2FDFF5B54F8A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72B853D1-B4A9-48DC-8619-B37501D0A7C3}"/>
              </a:ext>
            </a:extLst>
          </p:cNvPr>
          <p:cNvGrpSpPr/>
          <p:nvPr/>
        </p:nvGrpSpPr>
        <p:grpSpPr>
          <a:xfrm>
            <a:off x="3506630" y="3561589"/>
            <a:ext cx="290789" cy="390525"/>
            <a:chOff x="3506630" y="3561589"/>
            <a:chExt cx="290789" cy="390525"/>
          </a:xfrm>
          <a:solidFill>
            <a:schemeClr val="bg1"/>
          </a:solidFill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BB73D01C-EBA5-4C8D-891B-1DE7D4D945C2}"/>
                </a:ext>
              </a:extLst>
            </p:cNvPr>
            <p:cNvSpPr/>
            <p:nvPr/>
          </p:nvSpPr>
          <p:spPr>
            <a:xfrm>
              <a:off x="3506630" y="3591125"/>
              <a:ext cx="247650" cy="247650"/>
            </a:xfrm>
            <a:custGeom>
              <a:avLst/>
              <a:gdLst>
                <a:gd name="connsiteX0" fmla="*/ 127720 w 247650"/>
                <a:gd name="connsiteY0" fmla="*/ 248497 h 247650"/>
                <a:gd name="connsiteX1" fmla="*/ 174488 w 247650"/>
                <a:gd name="connsiteY1" fmla="*/ 238972 h 247650"/>
                <a:gd name="connsiteX2" fmla="*/ 239449 w 247650"/>
                <a:gd name="connsiteY2" fmla="*/ 173345 h 247650"/>
                <a:gd name="connsiteX3" fmla="*/ 238972 w 247650"/>
                <a:gd name="connsiteY3" fmla="*/ 81048 h 247650"/>
                <a:gd name="connsiteX4" fmla="*/ 173345 w 247650"/>
                <a:gd name="connsiteY4" fmla="*/ 16087 h 247650"/>
                <a:gd name="connsiteX5" fmla="*/ 16087 w 247650"/>
                <a:gd name="connsiteY5" fmla="*/ 82191 h 247650"/>
                <a:gd name="connsiteX6" fmla="*/ 82191 w 247650"/>
                <a:gd name="connsiteY6" fmla="*/ 239449 h 247650"/>
                <a:gd name="connsiteX7" fmla="*/ 127720 w 247650"/>
                <a:gd name="connsiteY7" fmla="*/ 248497 h 247650"/>
                <a:gd name="connsiteX8" fmla="*/ 93621 w 247650"/>
                <a:gd name="connsiteY8" fmla="*/ 126006 h 247650"/>
                <a:gd name="connsiteX9" fmla="*/ 153438 w 247650"/>
                <a:gd name="connsiteY9" fmla="*/ 150390 h 247650"/>
                <a:gd name="connsiteX10" fmla="*/ 119148 w 247650"/>
                <a:gd name="connsiteY10" fmla="*/ 203349 h 247650"/>
                <a:gd name="connsiteX11" fmla="*/ 90668 w 247650"/>
                <a:gd name="connsiteY11" fmla="*/ 218779 h 247650"/>
                <a:gd name="connsiteX12" fmla="*/ 81143 w 247650"/>
                <a:gd name="connsiteY12" fmla="*/ 187918 h 247650"/>
                <a:gd name="connsiteX13" fmla="*/ 93621 w 247650"/>
                <a:gd name="connsiteY13" fmla="*/ 126006 h 247650"/>
                <a:gd name="connsiteX14" fmla="*/ 136388 w 247650"/>
                <a:gd name="connsiteY14" fmla="*/ 52282 h 247650"/>
                <a:gd name="connsiteX15" fmla="*/ 164868 w 247650"/>
                <a:gd name="connsiteY15" fmla="*/ 36852 h 247650"/>
                <a:gd name="connsiteX16" fmla="*/ 164868 w 247650"/>
                <a:gd name="connsiteY16" fmla="*/ 36852 h 247650"/>
                <a:gd name="connsiteX17" fmla="*/ 164868 w 247650"/>
                <a:gd name="connsiteY17" fmla="*/ 36852 h 247650"/>
                <a:gd name="connsiteX18" fmla="*/ 174393 w 247650"/>
                <a:gd name="connsiteY18" fmla="*/ 67713 h 247650"/>
                <a:gd name="connsiteX19" fmla="*/ 161820 w 247650"/>
                <a:gd name="connsiteY19" fmla="*/ 129625 h 247650"/>
                <a:gd name="connsiteX20" fmla="*/ 102003 w 247650"/>
                <a:gd name="connsiteY20" fmla="*/ 105241 h 247650"/>
                <a:gd name="connsiteX21" fmla="*/ 136388 w 247650"/>
                <a:gd name="connsiteY21" fmla="*/ 52282 h 247650"/>
                <a:gd name="connsiteX22" fmla="*/ 165820 w 247650"/>
                <a:gd name="connsiteY22" fmla="*/ 218398 h 247650"/>
                <a:gd name="connsiteX23" fmla="*/ 127625 w 247650"/>
                <a:gd name="connsiteY23" fmla="*/ 226114 h 247650"/>
                <a:gd name="connsiteX24" fmla="*/ 135245 w 247650"/>
                <a:gd name="connsiteY24" fmla="*/ 218875 h 247650"/>
                <a:gd name="connsiteX25" fmla="*/ 174202 w 247650"/>
                <a:gd name="connsiteY25" fmla="*/ 158867 h 247650"/>
                <a:gd name="connsiteX26" fmla="*/ 213922 w 247650"/>
                <a:gd name="connsiteY26" fmla="*/ 175060 h 247650"/>
                <a:gd name="connsiteX27" fmla="*/ 165820 w 247650"/>
                <a:gd name="connsiteY27" fmla="*/ 218398 h 247650"/>
                <a:gd name="connsiteX28" fmla="*/ 218303 w 247650"/>
                <a:gd name="connsiteY28" fmla="*/ 89716 h 247650"/>
                <a:gd name="connsiteX29" fmla="*/ 222304 w 247650"/>
                <a:gd name="connsiteY29" fmla="*/ 154295 h 247650"/>
                <a:gd name="connsiteX30" fmla="*/ 182584 w 247650"/>
                <a:gd name="connsiteY30" fmla="*/ 138102 h 247650"/>
                <a:gd name="connsiteX31" fmla="*/ 196777 w 247650"/>
                <a:gd name="connsiteY31" fmla="*/ 67903 h 247650"/>
                <a:gd name="connsiteX32" fmla="*/ 196396 w 247650"/>
                <a:gd name="connsiteY32" fmla="*/ 57426 h 247650"/>
                <a:gd name="connsiteX33" fmla="*/ 218303 w 247650"/>
                <a:gd name="connsiteY33" fmla="*/ 89716 h 247650"/>
                <a:gd name="connsiteX34" fmla="*/ 127816 w 247650"/>
                <a:gd name="connsiteY34" fmla="*/ 29613 h 247650"/>
                <a:gd name="connsiteX35" fmla="*/ 120291 w 247650"/>
                <a:gd name="connsiteY35" fmla="*/ 36757 h 247650"/>
                <a:gd name="connsiteX36" fmla="*/ 81334 w 247650"/>
                <a:gd name="connsiteY36" fmla="*/ 96859 h 247650"/>
                <a:gd name="connsiteX37" fmla="*/ 41614 w 247650"/>
                <a:gd name="connsiteY37" fmla="*/ 80667 h 247650"/>
                <a:gd name="connsiteX38" fmla="*/ 127816 w 247650"/>
                <a:gd name="connsiteY38" fmla="*/ 29613 h 247650"/>
                <a:gd name="connsiteX39" fmla="*/ 33137 w 247650"/>
                <a:gd name="connsiteY39" fmla="*/ 101336 h 247650"/>
                <a:gd name="connsiteX40" fmla="*/ 72856 w 247650"/>
                <a:gd name="connsiteY40" fmla="*/ 117528 h 247650"/>
                <a:gd name="connsiteX41" fmla="*/ 58664 w 247650"/>
                <a:gd name="connsiteY41" fmla="*/ 187728 h 247650"/>
                <a:gd name="connsiteX42" fmla="*/ 59045 w 247650"/>
                <a:gd name="connsiteY42" fmla="*/ 198110 h 247650"/>
                <a:gd name="connsiteX43" fmla="*/ 33137 w 247650"/>
                <a:gd name="connsiteY43" fmla="*/ 10133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7650" h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C7BF64BF-DE0B-4DFC-BFA0-9694E96301BD}"/>
                </a:ext>
              </a:extLst>
            </p:cNvPr>
            <p:cNvSpPr/>
            <p:nvPr/>
          </p:nvSpPr>
          <p:spPr>
            <a:xfrm>
              <a:off x="3559294" y="3561589"/>
              <a:ext cx="238125" cy="390525"/>
            </a:xfrm>
            <a:custGeom>
              <a:avLst/>
              <a:gdLst>
                <a:gd name="connsiteX0" fmla="*/ 223837 w 238125"/>
                <a:gd name="connsiteY0" fmla="*/ 94868 h 390525"/>
                <a:gd name="connsiteX1" fmla="*/ 136016 w 238125"/>
                <a:gd name="connsiteY1" fmla="*/ 8000 h 390525"/>
                <a:gd name="connsiteX2" fmla="*/ 121443 w 238125"/>
                <a:gd name="connsiteY2" fmla="*/ 14096 h 390525"/>
                <a:gd name="connsiteX3" fmla="*/ 127539 w 238125"/>
                <a:gd name="connsiteY3" fmla="*/ 28669 h 390525"/>
                <a:gd name="connsiteX4" fmla="*/ 203739 w 238125"/>
                <a:gd name="connsiteY4" fmla="*/ 209835 h 390525"/>
                <a:gd name="connsiteX5" fmla="*/ 22573 w 238125"/>
                <a:gd name="connsiteY5" fmla="*/ 286035 h 390525"/>
                <a:gd name="connsiteX6" fmla="*/ 8000 w 238125"/>
                <a:gd name="connsiteY6" fmla="*/ 292131 h 390525"/>
                <a:gd name="connsiteX7" fmla="*/ 14096 w 238125"/>
                <a:gd name="connsiteY7" fmla="*/ 306704 h 390525"/>
                <a:gd name="connsiteX8" fmla="*/ 63817 w 238125"/>
                <a:gd name="connsiteY8" fmla="*/ 318324 h 390525"/>
                <a:gd name="connsiteX9" fmla="*/ 63817 w 238125"/>
                <a:gd name="connsiteY9" fmla="*/ 363663 h 390525"/>
                <a:gd name="connsiteX10" fmla="*/ 24288 w 238125"/>
                <a:gd name="connsiteY10" fmla="*/ 363663 h 390525"/>
                <a:gd name="connsiteX11" fmla="*/ 13144 w 238125"/>
                <a:gd name="connsiteY11" fmla="*/ 374808 h 390525"/>
                <a:gd name="connsiteX12" fmla="*/ 24288 w 238125"/>
                <a:gd name="connsiteY12" fmla="*/ 385857 h 390525"/>
                <a:gd name="connsiteX13" fmla="*/ 125920 w 238125"/>
                <a:gd name="connsiteY13" fmla="*/ 385857 h 390525"/>
                <a:gd name="connsiteX14" fmla="*/ 137064 w 238125"/>
                <a:gd name="connsiteY14" fmla="*/ 374808 h 390525"/>
                <a:gd name="connsiteX15" fmla="*/ 125920 w 238125"/>
                <a:gd name="connsiteY15" fmla="*/ 363663 h 390525"/>
                <a:gd name="connsiteX16" fmla="*/ 86010 w 238125"/>
                <a:gd name="connsiteY16" fmla="*/ 363663 h 390525"/>
                <a:gd name="connsiteX17" fmla="*/ 86010 w 238125"/>
                <a:gd name="connsiteY17" fmla="*/ 318324 h 390525"/>
                <a:gd name="connsiteX18" fmla="*/ 137635 w 238125"/>
                <a:gd name="connsiteY18" fmla="*/ 306037 h 390525"/>
                <a:gd name="connsiteX19" fmla="*/ 224503 w 238125"/>
                <a:gd name="connsiteY19" fmla="*/ 218217 h 390525"/>
                <a:gd name="connsiteX20" fmla="*/ 223837 w 238125"/>
                <a:gd name="connsiteY20" fmla="*/ 9486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125" h="3905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B651AD0C-8283-49A6-BB4F-656BB6F83459}"/>
              </a:ext>
            </a:extLst>
          </p:cNvPr>
          <p:cNvSpPr/>
          <p:nvPr/>
        </p:nvSpPr>
        <p:spPr>
          <a:xfrm>
            <a:off x="771182" y="5571172"/>
            <a:ext cx="390525" cy="381000"/>
          </a:xfrm>
          <a:custGeom>
            <a:avLst/>
            <a:gdLst>
              <a:gd name="connsiteX0" fmla="*/ 384763 w 390525"/>
              <a:gd name="connsiteY0" fmla="*/ 361188 h 381000"/>
              <a:gd name="connsiteX1" fmla="*/ 297324 w 390525"/>
              <a:gd name="connsiteY1" fmla="*/ 187357 h 381000"/>
              <a:gd name="connsiteX2" fmla="*/ 275702 w 390525"/>
              <a:gd name="connsiteY2" fmla="*/ 187357 h 381000"/>
              <a:gd name="connsiteX3" fmla="*/ 242841 w 390525"/>
              <a:gd name="connsiteY3" fmla="*/ 252794 h 381000"/>
              <a:gd name="connsiteX4" fmla="*/ 164736 w 390525"/>
              <a:gd name="connsiteY4" fmla="*/ 98012 h 381000"/>
              <a:gd name="connsiteX5" fmla="*/ 164736 w 390525"/>
              <a:gd name="connsiteY5" fmla="*/ 78962 h 381000"/>
              <a:gd name="connsiteX6" fmla="*/ 227410 w 390525"/>
              <a:gd name="connsiteY6" fmla="*/ 78962 h 381000"/>
              <a:gd name="connsiteX7" fmla="*/ 239507 w 390525"/>
              <a:gd name="connsiteY7" fmla="*/ 66866 h 381000"/>
              <a:gd name="connsiteX8" fmla="*/ 239507 w 390525"/>
              <a:gd name="connsiteY8" fmla="*/ 19241 h 381000"/>
              <a:gd name="connsiteX9" fmla="*/ 227410 w 390525"/>
              <a:gd name="connsiteY9" fmla="*/ 7144 h 381000"/>
              <a:gd name="connsiteX10" fmla="*/ 152925 w 390525"/>
              <a:gd name="connsiteY10" fmla="*/ 7144 h 381000"/>
              <a:gd name="connsiteX11" fmla="*/ 140352 w 390525"/>
              <a:gd name="connsiteY11" fmla="*/ 18955 h 381000"/>
              <a:gd name="connsiteX12" fmla="*/ 140352 w 390525"/>
              <a:gd name="connsiteY12" fmla="*/ 98012 h 381000"/>
              <a:gd name="connsiteX13" fmla="*/ 8431 w 390525"/>
              <a:gd name="connsiteY13" fmla="*/ 361188 h 381000"/>
              <a:gd name="connsiteX14" fmla="*/ 19194 w 390525"/>
              <a:gd name="connsiteY14" fmla="*/ 378714 h 381000"/>
              <a:gd name="connsiteX15" fmla="*/ 373905 w 390525"/>
              <a:gd name="connsiteY15" fmla="*/ 378714 h 381000"/>
              <a:gd name="connsiteX16" fmla="*/ 384763 w 390525"/>
              <a:gd name="connsiteY16" fmla="*/ 361188 h 381000"/>
              <a:gd name="connsiteX17" fmla="*/ 164736 w 390525"/>
              <a:gd name="connsiteY17" fmla="*/ 30861 h 381000"/>
              <a:gd name="connsiteX18" fmla="*/ 215028 w 390525"/>
              <a:gd name="connsiteY18" fmla="*/ 30861 h 381000"/>
              <a:gd name="connsiteX19" fmla="*/ 215028 w 390525"/>
              <a:gd name="connsiteY19" fmla="*/ 54578 h 381000"/>
              <a:gd name="connsiteX20" fmla="*/ 164736 w 390525"/>
              <a:gd name="connsiteY20" fmla="*/ 54578 h 381000"/>
              <a:gd name="connsiteX21" fmla="*/ 164736 w 390525"/>
              <a:gd name="connsiteY21" fmla="*/ 30861 h 381000"/>
              <a:gd name="connsiteX22" fmla="*/ 152925 w 390525"/>
              <a:gd name="connsiteY22" fmla="*/ 127730 h 381000"/>
              <a:gd name="connsiteX23" fmla="*/ 193501 w 390525"/>
              <a:gd name="connsiteY23" fmla="*/ 208407 h 381000"/>
              <a:gd name="connsiteX24" fmla="*/ 171784 w 390525"/>
              <a:gd name="connsiteY24" fmla="*/ 198501 h 381000"/>
              <a:gd name="connsiteX25" fmla="*/ 162355 w 390525"/>
              <a:gd name="connsiteY25" fmla="*/ 198215 h 381000"/>
              <a:gd name="connsiteX26" fmla="*/ 106633 w 390525"/>
              <a:gd name="connsiteY26" fmla="*/ 219742 h 381000"/>
              <a:gd name="connsiteX27" fmla="*/ 152925 w 390525"/>
              <a:gd name="connsiteY27" fmla="*/ 127730 h 381000"/>
              <a:gd name="connsiteX28" fmla="*/ 38911 w 390525"/>
              <a:gd name="connsiteY28" fmla="*/ 354330 h 381000"/>
              <a:gd name="connsiteX29" fmla="*/ 90441 w 390525"/>
              <a:gd name="connsiteY29" fmla="*/ 251841 h 381000"/>
              <a:gd name="connsiteX30" fmla="*/ 166355 w 390525"/>
              <a:gd name="connsiteY30" fmla="*/ 222504 h 381000"/>
              <a:gd name="connsiteX31" fmla="*/ 210837 w 390525"/>
              <a:gd name="connsiteY31" fmla="*/ 242792 h 381000"/>
              <a:gd name="connsiteX32" fmla="*/ 266939 w 390525"/>
              <a:gd name="connsiteY32" fmla="*/ 354330 h 381000"/>
              <a:gd name="connsiteX33" fmla="*/ 38911 w 390525"/>
              <a:gd name="connsiteY33" fmla="*/ 354330 h 381000"/>
              <a:gd name="connsiteX34" fmla="*/ 38911 w 390525"/>
              <a:gd name="connsiteY34" fmla="*/ 354330 h 381000"/>
              <a:gd name="connsiteX35" fmla="*/ 293990 w 390525"/>
              <a:gd name="connsiteY35" fmla="*/ 354330 h 381000"/>
              <a:gd name="connsiteX36" fmla="*/ 256366 w 390525"/>
              <a:gd name="connsiteY36" fmla="*/ 279559 h 381000"/>
              <a:gd name="connsiteX37" fmla="*/ 286561 w 390525"/>
              <a:gd name="connsiteY37" fmla="*/ 219551 h 381000"/>
              <a:gd name="connsiteX38" fmla="*/ 354379 w 390525"/>
              <a:gd name="connsiteY38" fmla="*/ 354330 h 381000"/>
              <a:gd name="connsiteX39" fmla="*/ 293990 w 390525"/>
              <a:gd name="connsiteY39" fmla="*/ 354330 h 381000"/>
              <a:gd name="connsiteX40" fmla="*/ 293990 w 390525"/>
              <a:gd name="connsiteY40" fmla="*/ 3543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81000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D8FDC1CF-12F6-425C-B701-8B620D282935}"/>
              </a:ext>
            </a:extLst>
          </p:cNvPr>
          <p:cNvSpPr/>
          <p:nvPr/>
        </p:nvSpPr>
        <p:spPr>
          <a:xfrm>
            <a:off x="4808501" y="1570404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3" name="자유형: 도형 172">
            <a:extLst>
              <a:ext uri="{FF2B5EF4-FFF2-40B4-BE49-F238E27FC236}">
                <a16:creationId xmlns:a16="http://schemas.microsoft.com/office/drawing/2014/main" id="{09FC6843-A1A8-48EF-A82F-5C51C7B8F339}"/>
              </a:ext>
            </a:extLst>
          </p:cNvPr>
          <p:cNvSpPr/>
          <p:nvPr/>
        </p:nvSpPr>
        <p:spPr>
          <a:xfrm>
            <a:off x="746465" y="1570432"/>
            <a:ext cx="390525" cy="390525"/>
          </a:xfrm>
          <a:custGeom>
            <a:avLst/>
            <a:gdLst>
              <a:gd name="connsiteX0" fmla="*/ 125540 w 390525"/>
              <a:gd name="connsiteY0" fmla="*/ 335996 h 390525"/>
              <a:gd name="connsiteX1" fmla="*/ 29337 w 390525"/>
              <a:gd name="connsiteY1" fmla="*/ 335996 h 390525"/>
              <a:gd name="connsiteX2" fmla="*/ 29337 w 390525"/>
              <a:gd name="connsiteY2" fmla="*/ 364095 h 390525"/>
              <a:gd name="connsiteX3" fmla="*/ 125540 w 390525"/>
              <a:gd name="connsiteY3" fmla="*/ 364095 h 390525"/>
              <a:gd name="connsiteX4" fmla="*/ 125540 w 390525"/>
              <a:gd name="connsiteY4" fmla="*/ 335996 h 390525"/>
              <a:gd name="connsiteX5" fmla="*/ 314516 w 390525"/>
              <a:gd name="connsiteY5" fmla="*/ 29196 h 390525"/>
              <a:gd name="connsiteX6" fmla="*/ 304514 w 390525"/>
              <a:gd name="connsiteY6" fmla="*/ 17194 h 390525"/>
              <a:gd name="connsiteX7" fmla="*/ 316516 w 390525"/>
              <a:gd name="connsiteY7" fmla="*/ 7193 h 390525"/>
              <a:gd name="connsiteX8" fmla="*/ 375952 w 390525"/>
              <a:gd name="connsiteY8" fmla="*/ 12622 h 390525"/>
              <a:gd name="connsiteX9" fmla="*/ 385382 w 390525"/>
              <a:gd name="connsiteY9" fmla="*/ 27481 h 390525"/>
              <a:gd name="connsiteX10" fmla="*/ 364808 w 390525"/>
              <a:gd name="connsiteY10" fmla="*/ 83583 h 390525"/>
              <a:gd name="connsiteX11" fmla="*/ 350615 w 390525"/>
              <a:gd name="connsiteY11" fmla="*/ 90156 h 390525"/>
              <a:gd name="connsiteX12" fmla="*/ 344043 w 390525"/>
              <a:gd name="connsiteY12" fmla="*/ 75963 h 390525"/>
              <a:gd name="connsiteX13" fmla="*/ 354140 w 390525"/>
              <a:gd name="connsiteY13" fmla="*/ 48436 h 390525"/>
              <a:gd name="connsiteX14" fmla="*/ 24003 w 390525"/>
              <a:gd name="connsiteY14" fmla="*/ 235793 h 390525"/>
              <a:gd name="connsiteX15" fmla="*/ 8954 w 390525"/>
              <a:gd name="connsiteY15" fmla="*/ 231602 h 390525"/>
              <a:gd name="connsiteX16" fmla="*/ 13145 w 390525"/>
              <a:gd name="connsiteY16" fmla="*/ 216552 h 390525"/>
              <a:gd name="connsiteX17" fmla="*/ 339090 w 390525"/>
              <a:gd name="connsiteY17" fmla="*/ 31386 h 390525"/>
              <a:gd name="connsiteX18" fmla="*/ 314516 w 390525"/>
              <a:gd name="connsiteY18" fmla="*/ 29196 h 390525"/>
              <a:gd name="connsiteX19" fmla="*/ 363855 w 390525"/>
              <a:gd name="connsiteY19" fmla="*/ 165022 h 390525"/>
              <a:gd name="connsiteX20" fmla="*/ 266224 w 390525"/>
              <a:gd name="connsiteY20" fmla="*/ 165022 h 390525"/>
              <a:gd name="connsiteX21" fmla="*/ 266224 w 390525"/>
              <a:gd name="connsiteY21" fmla="*/ 364095 h 390525"/>
              <a:gd name="connsiteX22" fmla="*/ 363950 w 390525"/>
              <a:gd name="connsiteY22" fmla="*/ 364095 h 390525"/>
              <a:gd name="connsiteX23" fmla="*/ 363950 w 390525"/>
              <a:gd name="connsiteY23" fmla="*/ 165022 h 390525"/>
              <a:gd name="connsiteX24" fmla="*/ 255080 w 390525"/>
              <a:gd name="connsiteY24" fmla="*/ 142829 h 390525"/>
              <a:gd name="connsiteX25" fmla="*/ 374999 w 390525"/>
              <a:gd name="connsiteY25" fmla="*/ 142829 h 390525"/>
              <a:gd name="connsiteX26" fmla="*/ 386144 w 390525"/>
              <a:gd name="connsiteY26" fmla="*/ 153973 h 390525"/>
              <a:gd name="connsiteX27" fmla="*/ 386144 w 390525"/>
              <a:gd name="connsiteY27" fmla="*/ 375239 h 390525"/>
              <a:gd name="connsiteX28" fmla="*/ 374999 w 390525"/>
              <a:gd name="connsiteY28" fmla="*/ 386383 h 390525"/>
              <a:gd name="connsiteX29" fmla="*/ 18288 w 390525"/>
              <a:gd name="connsiteY29" fmla="*/ 386383 h 390525"/>
              <a:gd name="connsiteX30" fmla="*/ 7144 w 390525"/>
              <a:gd name="connsiteY30" fmla="*/ 375239 h 390525"/>
              <a:gd name="connsiteX31" fmla="*/ 7144 w 390525"/>
              <a:gd name="connsiteY31" fmla="*/ 324947 h 390525"/>
              <a:gd name="connsiteX32" fmla="*/ 18288 w 390525"/>
              <a:gd name="connsiteY32" fmla="*/ 313803 h 390525"/>
              <a:gd name="connsiteX33" fmla="*/ 125635 w 390525"/>
              <a:gd name="connsiteY33" fmla="*/ 313803 h 390525"/>
              <a:gd name="connsiteX34" fmla="*/ 125635 w 390525"/>
              <a:gd name="connsiteY34" fmla="*/ 256081 h 390525"/>
              <a:gd name="connsiteX35" fmla="*/ 136779 w 390525"/>
              <a:gd name="connsiteY35" fmla="*/ 244937 h 390525"/>
              <a:gd name="connsiteX36" fmla="*/ 244126 w 390525"/>
              <a:gd name="connsiteY36" fmla="*/ 244937 h 390525"/>
              <a:gd name="connsiteX37" fmla="*/ 244126 w 390525"/>
              <a:gd name="connsiteY37" fmla="*/ 153878 h 390525"/>
              <a:gd name="connsiteX38" fmla="*/ 255080 w 390525"/>
              <a:gd name="connsiteY38" fmla="*/ 142829 h 390525"/>
              <a:gd name="connsiteX39" fmla="*/ 243935 w 390525"/>
              <a:gd name="connsiteY39" fmla="*/ 364190 h 390525"/>
              <a:gd name="connsiteX40" fmla="*/ 243935 w 390525"/>
              <a:gd name="connsiteY40" fmla="*/ 267225 h 390525"/>
              <a:gd name="connsiteX41" fmla="*/ 147733 w 390525"/>
              <a:gd name="connsiteY41" fmla="*/ 267225 h 390525"/>
              <a:gd name="connsiteX42" fmla="*/ 147733 w 390525"/>
              <a:gd name="connsiteY42" fmla="*/ 364190 h 390525"/>
              <a:gd name="connsiteX43" fmla="*/ 243935 w 390525"/>
              <a:gd name="connsiteY43" fmla="*/ 36419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0525" h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D6260AAB-7F31-4E7C-83DA-E906F633AA0A}"/>
              </a:ext>
            </a:extLst>
          </p:cNvPr>
          <p:cNvSpPr/>
          <p:nvPr/>
        </p:nvSpPr>
        <p:spPr>
          <a:xfrm>
            <a:off x="4782029" y="4941783"/>
            <a:ext cx="390525" cy="314325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3F338CC9-4CE2-4F65-93A8-9E93C12F2AFC}"/>
              </a:ext>
            </a:extLst>
          </p:cNvPr>
          <p:cNvSpPr/>
          <p:nvPr/>
        </p:nvSpPr>
        <p:spPr>
          <a:xfrm>
            <a:off x="1447485" y="5552122"/>
            <a:ext cx="390525" cy="390525"/>
          </a:xfrm>
          <a:custGeom>
            <a:avLst/>
            <a:gdLst>
              <a:gd name="connsiteX0" fmla="*/ 363875 w 390525"/>
              <a:gd name="connsiteY0" fmla="*/ 180499 h 390525"/>
              <a:gd name="connsiteX1" fmla="*/ 363875 w 390525"/>
              <a:gd name="connsiteY1" fmla="*/ 173641 h 390525"/>
              <a:gd name="connsiteX2" fmla="*/ 195854 w 390525"/>
              <a:gd name="connsiteY2" fmla="*/ 7144 h 390525"/>
              <a:gd name="connsiteX3" fmla="*/ 29357 w 390525"/>
              <a:gd name="connsiteY3" fmla="*/ 173641 h 390525"/>
              <a:gd name="connsiteX4" fmla="*/ 29357 w 390525"/>
              <a:gd name="connsiteY4" fmla="*/ 180499 h 390525"/>
              <a:gd name="connsiteX5" fmla="*/ 7164 w 390525"/>
              <a:gd name="connsiteY5" fmla="*/ 232696 h 390525"/>
              <a:gd name="connsiteX6" fmla="*/ 74601 w 390525"/>
              <a:gd name="connsiteY6" fmla="*/ 297561 h 390525"/>
              <a:gd name="connsiteX7" fmla="*/ 107081 w 390525"/>
              <a:gd name="connsiteY7" fmla="*/ 297561 h 390525"/>
              <a:gd name="connsiteX8" fmla="*/ 140419 w 390525"/>
              <a:gd name="connsiteY8" fmla="*/ 264224 h 390525"/>
              <a:gd name="connsiteX9" fmla="*/ 140419 w 390525"/>
              <a:gd name="connsiteY9" fmla="*/ 196215 h 390525"/>
              <a:gd name="connsiteX10" fmla="*/ 107081 w 390525"/>
              <a:gd name="connsiteY10" fmla="*/ 162878 h 390525"/>
              <a:gd name="connsiteX11" fmla="*/ 96604 w 390525"/>
              <a:gd name="connsiteY11" fmla="*/ 162878 h 390525"/>
              <a:gd name="connsiteX12" fmla="*/ 195854 w 390525"/>
              <a:gd name="connsiteY12" fmla="*/ 74104 h 390525"/>
              <a:gd name="connsiteX13" fmla="*/ 296629 w 390525"/>
              <a:gd name="connsiteY13" fmla="*/ 162878 h 390525"/>
              <a:gd name="connsiteX14" fmla="*/ 286151 w 390525"/>
              <a:gd name="connsiteY14" fmla="*/ 162878 h 390525"/>
              <a:gd name="connsiteX15" fmla="*/ 252814 w 390525"/>
              <a:gd name="connsiteY15" fmla="*/ 196215 h 390525"/>
              <a:gd name="connsiteX16" fmla="*/ 252814 w 390525"/>
              <a:gd name="connsiteY16" fmla="*/ 264319 h 390525"/>
              <a:gd name="connsiteX17" fmla="*/ 286151 w 390525"/>
              <a:gd name="connsiteY17" fmla="*/ 297657 h 390525"/>
              <a:gd name="connsiteX18" fmla="*/ 297295 w 390525"/>
              <a:gd name="connsiteY18" fmla="*/ 297657 h 390525"/>
              <a:gd name="connsiteX19" fmla="*/ 297295 w 390525"/>
              <a:gd name="connsiteY19" fmla="*/ 308801 h 390525"/>
              <a:gd name="connsiteX20" fmla="*/ 263958 w 390525"/>
              <a:gd name="connsiteY20" fmla="*/ 342138 h 390525"/>
              <a:gd name="connsiteX21" fmla="*/ 250909 w 390525"/>
              <a:gd name="connsiteY21" fmla="*/ 342138 h 390525"/>
              <a:gd name="connsiteX22" fmla="*/ 219476 w 390525"/>
              <a:gd name="connsiteY22" fmla="*/ 319945 h 390525"/>
              <a:gd name="connsiteX23" fmla="*/ 196140 w 390525"/>
              <a:gd name="connsiteY23" fmla="*/ 319945 h 390525"/>
              <a:gd name="connsiteX24" fmla="*/ 162326 w 390525"/>
              <a:gd name="connsiteY24" fmla="*/ 351377 h 390525"/>
              <a:gd name="connsiteX25" fmla="*/ 195568 w 390525"/>
              <a:gd name="connsiteY25" fmla="*/ 386524 h 390525"/>
              <a:gd name="connsiteX26" fmla="*/ 219476 w 390525"/>
              <a:gd name="connsiteY26" fmla="*/ 386524 h 390525"/>
              <a:gd name="connsiteX27" fmla="*/ 250909 w 390525"/>
              <a:gd name="connsiteY27" fmla="*/ 364332 h 390525"/>
              <a:gd name="connsiteX28" fmla="*/ 263958 w 390525"/>
              <a:gd name="connsiteY28" fmla="*/ 364332 h 390525"/>
              <a:gd name="connsiteX29" fmla="*/ 319489 w 390525"/>
              <a:gd name="connsiteY29" fmla="*/ 308801 h 390525"/>
              <a:gd name="connsiteX30" fmla="*/ 319489 w 390525"/>
              <a:gd name="connsiteY30" fmla="*/ 297657 h 390525"/>
              <a:gd name="connsiteX31" fmla="*/ 386068 w 390525"/>
              <a:gd name="connsiteY31" fmla="*/ 231076 h 390525"/>
              <a:gd name="connsiteX32" fmla="*/ 363875 w 390525"/>
              <a:gd name="connsiteY32" fmla="*/ 180499 h 390525"/>
              <a:gd name="connsiteX33" fmla="*/ 219381 w 390525"/>
              <a:gd name="connsiteY33" fmla="*/ 364236 h 390525"/>
              <a:gd name="connsiteX34" fmla="*/ 196045 w 390525"/>
              <a:gd name="connsiteY34" fmla="*/ 364236 h 390525"/>
              <a:gd name="connsiteX35" fmla="*/ 184710 w 390525"/>
              <a:gd name="connsiteY35" fmla="*/ 354425 h 390525"/>
              <a:gd name="connsiteX36" fmla="*/ 195759 w 390525"/>
              <a:gd name="connsiteY36" fmla="*/ 342043 h 390525"/>
              <a:gd name="connsiteX37" fmla="*/ 219095 w 390525"/>
              <a:gd name="connsiteY37" fmla="*/ 342043 h 390525"/>
              <a:gd name="connsiteX38" fmla="*/ 230430 w 390525"/>
              <a:gd name="connsiteY38" fmla="*/ 351854 h 390525"/>
              <a:gd name="connsiteX39" fmla="*/ 219381 w 390525"/>
              <a:gd name="connsiteY39" fmla="*/ 364236 h 390525"/>
              <a:gd name="connsiteX40" fmla="*/ 73744 w 390525"/>
              <a:gd name="connsiteY40" fmla="*/ 275082 h 390525"/>
              <a:gd name="connsiteX41" fmla="*/ 29357 w 390525"/>
              <a:gd name="connsiteY41" fmla="*/ 230696 h 390525"/>
              <a:gd name="connsiteX42" fmla="*/ 73744 w 390525"/>
              <a:gd name="connsiteY42" fmla="*/ 184785 h 390525"/>
              <a:gd name="connsiteX43" fmla="*/ 73744 w 390525"/>
              <a:gd name="connsiteY43" fmla="*/ 275082 h 390525"/>
              <a:gd name="connsiteX44" fmla="*/ 118130 w 390525"/>
              <a:gd name="connsiteY44" fmla="*/ 196215 h 390525"/>
              <a:gd name="connsiteX45" fmla="*/ 118130 w 390525"/>
              <a:gd name="connsiteY45" fmla="*/ 264319 h 390525"/>
              <a:gd name="connsiteX46" fmla="*/ 106986 w 390525"/>
              <a:gd name="connsiteY46" fmla="*/ 275463 h 390525"/>
              <a:gd name="connsiteX47" fmla="*/ 95842 w 390525"/>
              <a:gd name="connsiteY47" fmla="*/ 275463 h 390525"/>
              <a:gd name="connsiteX48" fmla="*/ 95842 w 390525"/>
              <a:gd name="connsiteY48" fmla="*/ 185166 h 390525"/>
              <a:gd name="connsiteX49" fmla="*/ 106986 w 390525"/>
              <a:gd name="connsiteY49" fmla="*/ 185166 h 390525"/>
              <a:gd name="connsiteX50" fmla="*/ 118130 w 390525"/>
              <a:gd name="connsiteY50" fmla="*/ 196215 h 390525"/>
              <a:gd name="connsiteX51" fmla="*/ 297200 w 390525"/>
              <a:gd name="connsiteY51" fmla="*/ 275368 h 390525"/>
              <a:gd name="connsiteX52" fmla="*/ 286056 w 390525"/>
              <a:gd name="connsiteY52" fmla="*/ 275368 h 390525"/>
              <a:gd name="connsiteX53" fmla="*/ 274912 w 390525"/>
              <a:gd name="connsiteY53" fmla="*/ 264224 h 390525"/>
              <a:gd name="connsiteX54" fmla="*/ 274912 w 390525"/>
              <a:gd name="connsiteY54" fmla="*/ 196215 h 390525"/>
              <a:gd name="connsiteX55" fmla="*/ 286056 w 390525"/>
              <a:gd name="connsiteY55" fmla="*/ 185071 h 390525"/>
              <a:gd name="connsiteX56" fmla="*/ 297200 w 390525"/>
              <a:gd name="connsiteY56" fmla="*/ 185071 h 390525"/>
              <a:gd name="connsiteX57" fmla="*/ 297200 w 390525"/>
              <a:gd name="connsiteY57" fmla="*/ 275368 h 390525"/>
              <a:gd name="connsiteX58" fmla="*/ 318727 w 390525"/>
              <a:gd name="connsiteY58" fmla="*/ 162878 h 390525"/>
              <a:gd name="connsiteX59" fmla="*/ 195664 w 390525"/>
              <a:gd name="connsiteY59" fmla="*/ 51816 h 390525"/>
              <a:gd name="connsiteX60" fmla="*/ 74029 w 390525"/>
              <a:gd name="connsiteY60" fmla="*/ 162878 h 390525"/>
              <a:gd name="connsiteX61" fmla="*/ 73553 w 390525"/>
              <a:gd name="connsiteY61" fmla="*/ 162878 h 390525"/>
              <a:gd name="connsiteX62" fmla="*/ 51550 w 390525"/>
              <a:gd name="connsiteY62" fmla="*/ 166783 h 390525"/>
              <a:gd name="connsiteX63" fmla="*/ 195664 w 390525"/>
              <a:gd name="connsiteY63" fmla="*/ 29718 h 390525"/>
              <a:gd name="connsiteX64" fmla="*/ 341301 w 390525"/>
              <a:gd name="connsiteY64" fmla="*/ 166783 h 390525"/>
              <a:gd name="connsiteX65" fmla="*/ 319298 w 390525"/>
              <a:gd name="connsiteY65" fmla="*/ 162878 h 390525"/>
              <a:gd name="connsiteX66" fmla="*/ 318727 w 390525"/>
              <a:gd name="connsiteY66" fmla="*/ 162878 h 390525"/>
              <a:gd name="connsiteX67" fmla="*/ 319489 w 390525"/>
              <a:gd name="connsiteY67" fmla="*/ 275082 h 390525"/>
              <a:gd name="connsiteX68" fmla="*/ 319489 w 390525"/>
              <a:gd name="connsiteY68" fmla="*/ 184785 h 390525"/>
              <a:gd name="connsiteX69" fmla="*/ 363875 w 390525"/>
              <a:gd name="connsiteY69" fmla="*/ 230696 h 390525"/>
              <a:gd name="connsiteX70" fmla="*/ 319489 w 390525"/>
              <a:gd name="connsiteY70" fmla="*/ 27508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1EAE9D7-314B-40D0-96C3-FC71E0C15694}"/>
              </a:ext>
            </a:extLst>
          </p:cNvPr>
          <p:cNvGrpSpPr/>
          <p:nvPr/>
        </p:nvGrpSpPr>
        <p:grpSpPr>
          <a:xfrm>
            <a:off x="8143534" y="5571196"/>
            <a:ext cx="390525" cy="390525"/>
            <a:chOff x="8143534" y="5571196"/>
            <a:chExt cx="390525" cy="390525"/>
          </a:xfrm>
          <a:solidFill>
            <a:schemeClr val="bg1"/>
          </a:solidFill>
        </p:grpSpPr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BEA4E25-B25D-4509-BAF1-1C828EA1F5B5}"/>
                </a:ext>
              </a:extLst>
            </p:cNvPr>
            <p:cNvSpPr/>
            <p:nvPr/>
          </p:nvSpPr>
          <p:spPr>
            <a:xfrm>
              <a:off x="8143534" y="5571196"/>
              <a:ext cx="390525" cy="390525"/>
            </a:xfrm>
            <a:custGeom>
              <a:avLst/>
              <a:gdLst>
                <a:gd name="connsiteX0" fmla="*/ 386286 w 390525"/>
                <a:gd name="connsiteY0" fmla="*/ 171426 h 390525"/>
                <a:gd name="connsiteX1" fmla="*/ 374760 w 390525"/>
                <a:gd name="connsiteY1" fmla="*/ 148662 h 390525"/>
                <a:gd name="connsiteX2" fmla="*/ 341994 w 390525"/>
                <a:gd name="connsiteY2" fmla="*/ 120563 h 390525"/>
                <a:gd name="connsiteX3" fmla="*/ 341994 w 390525"/>
                <a:gd name="connsiteY3" fmla="*/ 40743 h 390525"/>
                <a:gd name="connsiteX4" fmla="*/ 330850 w 390525"/>
                <a:gd name="connsiteY4" fmla="*/ 29313 h 390525"/>
                <a:gd name="connsiteX5" fmla="*/ 286273 w 390525"/>
                <a:gd name="connsiteY5" fmla="*/ 29313 h 390525"/>
                <a:gd name="connsiteX6" fmla="*/ 275319 w 390525"/>
                <a:gd name="connsiteY6" fmla="*/ 40267 h 390525"/>
                <a:gd name="connsiteX7" fmla="*/ 275319 w 390525"/>
                <a:gd name="connsiteY7" fmla="*/ 63127 h 390525"/>
                <a:gd name="connsiteX8" fmla="*/ 219121 w 390525"/>
                <a:gd name="connsiteY8" fmla="*/ 15216 h 390525"/>
                <a:gd name="connsiteX9" fmla="*/ 175783 w 390525"/>
                <a:gd name="connsiteY9" fmla="*/ 15216 h 390525"/>
                <a:gd name="connsiteX10" fmla="*/ 18811 w 390525"/>
                <a:gd name="connsiteY10" fmla="*/ 148280 h 390525"/>
                <a:gd name="connsiteX11" fmla="*/ 15191 w 390525"/>
                <a:gd name="connsiteY11" fmla="*/ 195239 h 390525"/>
                <a:gd name="connsiteX12" fmla="*/ 51672 w 390525"/>
                <a:gd name="connsiteY12" fmla="*/ 204954 h 390525"/>
                <a:gd name="connsiteX13" fmla="*/ 51672 w 390525"/>
                <a:gd name="connsiteY13" fmla="*/ 374880 h 390525"/>
                <a:gd name="connsiteX14" fmla="*/ 62816 w 390525"/>
                <a:gd name="connsiteY14" fmla="*/ 386024 h 390525"/>
                <a:gd name="connsiteX15" fmla="*/ 330755 w 390525"/>
                <a:gd name="connsiteY15" fmla="*/ 386024 h 390525"/>
                <a:gd name="connsiteX16" fmla="*/ 341137 w 390525"/>
                <a:gd name="connsiteY16" fmla="*/ 375261 h 390525"/>
                <a:gd name="connsiteX17" fmla="*/ 341137 w 390525"/>
                <a:gd name="connsiteY17" fmla="*/ 205335 h 390525"/>
                <a:gd name="connsiteX18" fmla="*/ 378284 w 390525"/>
                <a:gd name="connsiteY18" fmla="*/ 195620 h 390525"/>
                <a:gd name="connsiteX19" fmla="*/ 386286 w 390525"/>
                <a:gd name="connsiteY19" fmla="*/ 171426 h 390525"/>
                <a:gd name="connsiteX20" fmla="*/ 297608 w 390525"/>
                <a:gd name="connsiteY20" fmla="*/ 51506 h 390525"/>
                <a:gd name="connsiteX21" fmla="*/ 319801 w 390525"/>
                <a:gd name="connsiteY21" fmla="*/ 51506 h 390525"/>
                <a:gd name="connsiteX22" fmla="*/ 319801 w 390525"/>
                <a:gd name="connsiteY22" fmla="*/ 101227 h 390525"/>
                <a:gd name="connsiteX23" fmla="*/ 297608 w 390525"/>
                <a:gd name="connsiteY23" fmla="*/ 82177 h 390525"/>
                <a:gd name="connsiteX24" fmla="*/ 297608 w 390525"/>
                <a:gd name="connsiteY24" fmla="*/ 51506 h 390525"/>
                <a:gd name="connsiteX25" fmla="*/ 242077 w 390525"/>
                <a:gd name="connsiteY25" fmla="*/ 363831 h 390525"/>
                <a:gd name="connsiteX26" fmla="*/ 151780 w 390525"/>
                <a:gd name="connsiteY26" fmla="*/ 363831 h 390525"/>
                <a:gd name="connsiteX27" fmla="*/ 151780 w 390525"/>
                <a:gd name="connsiteY27" fmla="*/ 275059 h 390525"/>
                <a:gd name="connsiteX28" fmla="*/ 242077 w 390525"/>
                <a:gd name="connsiteY28" fmla="*/ 275059 h 390525"/>
                <a:gd name="connsiteX29" fmla="*/ 242077 w 390525"/>
                <a:gd name="connsiteY29" fmla="*/ 363831 h 390525"/>
                <a:gd name="connsiteX30" fmla="*/ 319801 w 390525"/>
                <a:gd name="connsiteY30" fmla="*/ 363831 h 390525"/>
                <a:gd name="connsiteX31" fmla="*/ 264270 w 390525"/>
                <a:gd name="connsiteY31" fmla="*/ 363831 h 390525"/>
                <a:gd name="connsiteX32" fmla="*/ 264270 w 390525"/>
                <a:gd name="connsiteY32" fmla="*/ 263914 h 390525"/>
                <a:gd name="connsiteX33" fmla="*/ 253126 w 390525"/>
                <a:gd name="connsiteY33" fmla="*/ 252770 h 390525"/>
                <a:gd name="connsiteX34" fmla="*/ 140540 w 390525"/>
                <a:gd name="connsiteY34" fmla="*/ 252770 h 390525"/>
                <a:gd name="connsiteX35" fmla="*/ 129587 w 390525"/>
                <a:gd name="connsiteY35" fmla="*/ 263724 h 390525"/>
                <a:gd name="connsiteX36" fmla="*/ 129587 w 390525"/>
                <a:gd name="connsiteY36" fmla="*/ 363831 h 390525"/>
                <a:gd name="connsiteX37" fmla="*/ 74056 w 390525"/>
                <a:gd name="connsiteY37" fmla="*/ 363831 h 390525"/>
                <a:gd name="connsiteX38" fmla="*/ 74056 w 390525"/>
                <a:gd name="connsiteY38" fmla="*/ 189047 h 390525"/>
                <a:gd name="connsiteX39" fmla="*/ 197500 w 390525"/>
                <a:gd name="connsiteY39" fmla="*/ 84272 h 390525"/>
                <a:gd name="connsiteX40" fmla="*/ 319705 w 390525"/>
                <a:gd name="connsiteY40" fmla="*/ 188952 h 390525"/>
                <a:gd name="connsiteX41" fmla="*/ 319801 w 390525"/>
                <a:gd name="connsiteY41" fmla="*/ 363831 h 390525"/>
                <a:gd name="connsiteX42" fmla="*/ 319801 w 390525"/>
                <a:gd name="connsiteY42" fmla="*/ 363831 h 390525"/>
                <a:gd name="connsiteX43" fmla="*/ 361520 w 390525"/>
                <a:gd name="connsiteY43" fmla="*/ 181142 h 390525"/>
                <a:gd name="connsiteX44" fmla="*/ 345899 w 390525"/>
                <a:gd name="connsiteY44" fmla="*/ 182380 h 390525"/>
                <a:gd name="connsiteX45" fmla="*/ 204929 w 390525"/>
                <a:gd name="connsiteY45" fmla="*/ 61508 h 390525"/>
                <a:gd name="connsiteX46" fmla="*/ 190546 w 390525"/>
                <a:gd name="connsiteY46" fmla="*/ 61508 h 390525"/>
                <a:gd name="connsiteX47" fmla="*/ 48053 w 390525"/>
                <a:gd name="connsiteY47" fmla="*/ 182380 h 390525"/>
                <a:gd name="connsiteX48" fmla="*/ 32432 w 390525"/>
                <a:gd name="connsiteY48" fmla="*/ 181142 h 390525"/>
                <a:gd name="connsiteX49" fmla="*/ 33575 w 390525"/>
                <a:gd name="connsiteY49" fmla="*/ 165521 h 390525"/>
                <a:gd name="connsiteX50" fmla="*/ 190546 w 390525"/>
                <a:gd name="connsiteY50" fmla="*/ 32456 h 390525"/>
                <a:gd name="connsiteX51" fmla="*/ 205025 w 390525"/>
                <a:gd name="connsiteY51" fmla="*/ 32456 h 390525"/>
                <a:gd name="connsiteX52" fmla="*/ 360473 w 390525"/>
                <a:gd name="connsiteY52" fmla="*/ 165521 h 390525"/>
                <a:gd name="connsiteX53" fmla="*/ 361520 w 390525"/>
                <a:gd name="connsiteY53" fmla="*/ 1811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C758AC33-9548-4FE7-A1E1-8CE9F491B2AC}"/>
                </a:ext>
              </a:extLst>
            </p:cNvPr>
            <p:cNvSpPr/>
            <p:nvPr/>
          </p:nvSpPr>
          <p:spPr>
            <a:xfrm>
              <a:off x="8288170" y="5704332"/>
              <a:ext cx="95250" cy="95250"/>
            </a:xfrm>
            <a:custGeom>
              <a:avLst/>
              <a:gdLst>
                <a:gd name="connsiteX0" fmla="*/ 86296 w 95250"/>
                <a:gd name="connsiteY0" fmla="*/ 7144 h 95250"/>
                <a:gd name="connsiteX1" fmla="*/ 18097 w 95250"/>
                <a:gd name="connsiteY1" fmla="*/ 7144 h 95250"/>
                <a:gd name="connsiteX2" fmla="*/ 7144 w 95250"/>
                <a:gd name="connsiteY2" fmla="*/ 18097 h 95250"/>
                <a:gd name="connsiteX3" fmla="*/ 7144 w 95250"/>
                <a:gd name="connsiteY3" fmla="*/ 84867 h 95250"/>
                <a:gd name="connsiteX4" fmla="*/ 18288 w 95250"/>
                <a:gd name="connsiteY4" fmla="*/ 96012 h 95250"/>
                <a:gd name="connsiteX5" fmla="*/ 86391 w 95250"/>
                <a:gd name="connsiteY5" fmla="*/ 96012 h 95250"/>
                <a:gd name="connsiteX6" fmla="*/ 97536 w 95250"/>
                <a:gd name="connsiteY6" fmla="*/ 84867 h 95250"/>
                <a:gd name="connsiteX7" fmla="*/ 97536 w 95250"/>
                <a:gd name="connsiteY7" fmla="*/ 18288 h 95250"/>
                <a:gd name="connsiteX8" fmla="*/ 86296 w 95250"/>
                <a:gd name="connsiteY8" fmla="*/ 7144 h 95250"/>
                <a:gd name="connsiteX9" fmla="*/ 75247 w 95250"/>
                <a:gd name="connsiteY9" fmla="*/ 73723 h 95250"/>
                <a:gd name="connsiteX10" fmla="*/ 29337 w 95250"/>
                <a:gd name="connsiteY10" fmla="*/ 73723 h 95250"/>
                <a:gd name="connsiteX11" fmla="*/ 29337 w 95250"/>
                <a:gd name="connsiteY11" fmla="*/ 29337 h 95250"/>
                <a:gd name="connsiteX12" fmla="*/ 75247 w 95250"/>
                <a:gd name="connsiteY12" fmla="*/ 29337 h 95250"/>
                <a:gd name="connsiteX13" fmla="*/ 75247 w 95250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FDABD880-43D0-415B-BC2A-BB0FF6A660B6}"/>
                </a:ext>
              </a:extLst>
            </p:cNvPr>
            <p:cNvSpPr/>
            <p:nvPr/>
          </p:nvSpPr>
          <p:spPr>
            <a:xfrm>
              <a:off x="8333985" y="5861589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4033E639-6E5D-4ADE-9E34-6D64B25640FC}"/>
              </a:ext>
            </a:extLst>
          </p:cNvPr>
          <p:cNvGrpSpPr/>
          <p:nvPr/>
        </p:nvGrpSpPr>
        <p:grpSpPr>
          <a:xfrm>
            <a:off x="5483724" y="3599688"/>
            <a:ext cx="390525" cy="295275"/>
            <a:chOff x="5483724" y="3599688"/>
            <a:chExt cx="390525" cy="295275"/>
          </a:xfrm>
          <a:solidFill>
            <a:schemeClr val="bg1"/>
          </a:solidFill>
        </p:grpSpPr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AD9592BD-24D7-4A32-B5ED-E2911535E375}"/>
                </a:ext>
              </a:extLst>
            </p:cNvPr>
            <p:cNvSpPr/>
            <p:nvPr/>
          </p:nvSpPr>
          <p:spPr>
            <a:xfrm>
              <a:off x="5483724" y="3599688"/>
              <a:ext cx="390525" cy="295275"/>
            </a:xfrm>
            <a:custGeom>
              <a:avLst/>
              <a:gdLst>
                <a:gd name="connsiteX0" fmla="*/ 352806 w 390525"/>
                <a:gd name="connsiteY0" fmla="*/ 7144 h 295275"/>
                <a:gd name="connsiteX1" fmla="*/ 40481 w 390525"/>
                <a:gd name="connsiteY1" fmla="*/ 7144 h 295275"/>
                <a:gd name="connsiteX2" fmla="*/ 7144 w 390525"/>
                <a:gd name="connsiteY2" fmla="*/ 40481 h 295275"/>
                <a:gd name="connsiteX3" fmla="*/ 7144 w 390525"/>
                <a:gd name="connsiteY3" fmla="*/ 262509 h 295275"/>
                <a:gd name="connsiteX4" fmla="*/ 40481 w 390525"/>
                <a:gd name="connsiteY4" fmla="*/ 295846 h 295275"/>
                <a:gd name="connsiteX5" fmla="*/ 352806 w 390525"/>
                <a:gd name="connsiteY5" fmla="*/ 295846 h 295275"/>
                <a:gd name="connsiteX6" fmla="*/ 386144 w 390525"/>
                <a:gd name="connsiteY6" fmla="*/ 262509 h 295275"/>
                <a:gd name="connsiteX7" fmla="*/ 386144 w 390525"/>
                <a:gd name="connsiteY7" fmla="*/ 40481 h 295275"/>
                <a:gd name="connsiteX8" fmla="*/ 352806 w 390525"/>
                <a:gd name="connsiteY8" fmla="*/ 7144 h 295275"/>
                <a:gd name="connsiteX9" fmla="*/ 352806 w 390525"/>
                <a:gd name="connsiteY9" fmla="*/ 273558 h 295275"/>
                <a:gd name="connsiteX10" fmla="*/ 40481 w 390525"/>
                <a:gd name="connsiteY10" fmla="*/ 273558 h 295275"/>
                <a:gd name="connsiteX11" fmla="*/ 29337 w 390525"/>
                <a:gd name="connsiteY11" fmla="*/ 262414 h 295275"/>
                <a:gd name="connsiteX12" fmla="*/ 29337 w 390525"/>
                <a:gd name="connsiteY12" fmla="*/ 40386 h 295275"/>
                <a:gd name="connsiteX13" fmla="*/ 40481 w 390525"/>
                <a:gd name="connsiteY13" fmla="*/ 29242 h 295275"/>
                <a:gd name="connsiteX14" fmla="*/ 352806 w 390525"/>
                <a:gd name="connsiteY14" fmla="*/ 29242 h 295275"/>
                <a:gd name="connsiteX15" fmla="*/ 363950 w 390525"/>
                <a:gd name="connsiteY15" fmla="*/ 40386 h 295275"/>
                <a:gd name="connsiteX16" fmla="*/ 363950 w 390525"/>
                <a:gd name="connsiteY16" fmla="*/ 262414 h 295275"/>
                <a:gd name="connsiteX17" fmla="*/ 352806 w 390525"/>
                <a:gd name="connsiteY17" fmla="*/ 27355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0F68708B-CCA0-448D-9626-399BB7929B4C}"/>
                </a:ext>
              </a:extLst>
            </p:cNvPr>
            <p:cNvSpPr/>
            <p:nvPr/>
          </p:nvSpPr>
          <p:spPr>
            <a:xfrm>
              <a:off x="5528111" y="3732805"/>
              <a:ext cx="142875" cy="123825"/>
            </a:xfrm>
            <a:custGeom>
              <a:avLst/>
              <a:gdLst>
                <a:gd name="connsiteX0" fmla="*/ 7144 w 142875"/>
                <a:gd name="connsiteY0" fmla="*/ 74623 h 123825"/>
                <a:gd name="connsiteX1" fmla="*/ 7144 w 142875"/>
                <a:gd name="connsiteY1" fmla="*/ 84910 h 123825"/>
                <a:gd name="connsiteX2" fmla="*/ 40481 w 142875"/>
                <a:gd name="connsiteY2" fmla="*/ 118248 h 123825"/>
                <a:gd name="connsiteX3" fmla="*/ 107061 w 142875"/>
                <a:gd name="connsiteY3" fmla="*/ 118248 h 123825"/>
                <a:gd name="connsiteX4" fmla="*/ 140398 w 142875"/>
                <a:gd name="connsiteY4" fmla="*/ 84910 h 123825"/>
                <a:gd name="connsiteX5" fmla="*/ 140398 w 142875"/>
                <a:gd name="connsiteY5" fmla="*/ 73766 h 123825"/>
                <a:gd name="connsiteX6" fmla="*/ 71342 w 142875"/>
                <a:gd name="connsiteY6" fmla="*/ 7186 h 123825"/>
                <a:gd name="connsiteX7" fmla="*/ 7144 w 142875"/>
                <a:gd name="connsiteY7" fmla="*/ 74623 h 123825"/>
                <a:gd name="connsiteX8" fmla="*/ 107061 w 142875"/>
                <a:gd name="connsiteY8" fmla="*/ 96054 h 123825"/>
                <a:gd name="connsiteX9" fmla="*/ 40481 w 142875"/>
                <a:gd name="connsiteY9" fmla="*/ 96054 h 123825"/>
                <a:gd name="connsiteX10" fmla="*/ 29337 w 142875"/>
                <a:gd name="connsiteY10" fmla="*/ 84910 h 123825"/>
                <a:gd name="connsiteX11" fmla="*/ 29337 w 142875"/>
                <a:gd name="connsiteY11" fmla="*/ 74432 h 123825"/>
                <a:gd name="connsiteX12" fmla="*/ 71628 w 142875"/>
                <a:gd name="connsiteY12" fmla="*/ 29379 h 123825"/>
                <a:gd name="connsiteX13" fmla="*/ 118205 w 142875"/>
                <a:gd name="connsiteY13" fmla="*/ 73766 h 123825"/>
                <a:gd name="connsiteX14" fmla="*/ 118205 w 142875"/>
                <a:gd name="connsiteY14" fmla="*/ 84910 h 123825"/>
                <a:gd name="connsiteX15" fmla="*/ 107061 w 142875"/>
                <a:gd name="connsiteY15" fmla="*/ 960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2382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4B8E7080-AA82-4471-A3BC-E84C0EB15222}"/>
                </a:ext>
              </a:extLst>
            </p:cNvPr>
            <p:cNvSpPr/>
            <p:nvPr/>
          </p:nvSpPr>
          <p:spPr>
            <a:xfrm>
              <a:off x="5550399" y="3644074"/>
              <a:ext cx="95250" cy="95250"/>
            </a:xfrm>
            <a:custGeom>
              <a:avLst/>
              <a:gdLst>
                <a:gd name="connsiteX0" fmla="*/ 51530 w 95250"/>
                <a:gd name="connsiteY0" fmla="*/ 7144 h 95250"/>
                <a:gd name="connsiteX1" fmla="*/ 7144 w 95250"/>
                <a:gd name="connsiteY1" fmla="*/ 51530 h 95250"/>
                <a:gd name="connsiteX2" fmla="*/ 51530 w 95250"/>
                <a:gd name="connsiteY2" fmla="*/ 95917 h 95250"/>
                <a:gd name="connsiteX3" fmla="*/ 95917 w 95250"/>
                <a:gd name="connsiteY3" fmla="*/ 51530 h 95250"/>
                <a:gd name="connsiteX4" fmla="*/ 51530 w 95250"/>
                <a:gd name="connsiteY4" fmla="*/ 7144 h 95250"/>
                <a:gd name="connsiteX5" fmla="*/ 51530 w 95250"/>
                <a:gd name="connsiteY5" fmla="*/ 73724 h 95250"/>
                <a:gd name="connsiteX6" fmla="*/ 29337 w 95250"/>
                <a:gd name="connsiteY6" fmla="*/ 51530 h 95250"/>
                <a:gd name="connsiteX7" fmla="*/ 51530 w 95250"/>
                <a:gd name="connsiteY7" fmla="*/ 29337 h 95250"/>
                <a:gd name="connsiteX8" fmla="*/ 73723 w 95250"/>
                <a:gd name="connsiteY8" fmla="*/ 51530 h 95250"/>
                <a:gd name="connsiteX9" fmla="*/ 51530 w 95250"/>
                <a:gd name="connsiteY9" fmla="*/ 737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CDF0158F-482A-4771-BBAF-F5BDEAF97B6C}"/>
                </a:ext>
              </a:extLst>
            </p:cNvPr>
            <p:cNvSpPr/>
            <p:nvPr/>
          </p:nvSpPr>
          <p:spPr>
            <a:xfrm>
              <a:off x="5684987" y="3799522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1CB5F90-4758-48EB-96E9-9B243BBC9FAB}"/>
                </a:ext>
              </a:extLst>
            </p:cNvPr>
            <p:cNvSpPr/>
            <p:nvPr/>
          </p:nvSpPr>
          <p:spPr>
            <a:xfrm>
              <a:off x="5684987" y="3755040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AF7B0DB3-F79F-4E74-A082-BE3F2C449CE7}"/>
                </a:ext>
              </a:extLst>
            </p:cNvPr>
            <p:cNvSpPr/>
            <p:nvPr/>
          </p:nvSpPr>
          <p:spPr>
            <a:xfrm>
              <a:off x="5684987" y="3710654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D00741A2-92DB-46FF-B1A8-114C48658781}"/>
                </a:ext>
              </a:extLst>
            </p:cNvPr>
            <p:cNvSpPr/>
            <p:nvPr/>
          </p:nvSpPr>
          <p:spPr>
            <a:xfrm>
              <a:off x="5707180" y="3666267"/>
              <a:ext cx="95250" cy="28575"/>
            </a:xfrm>
            <a:custGeom>
              <a:avLst/>
              <a:gdLst>
                <a:gd name="connsiteX0" fmla="*/ 84867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7 w 95250"/>
                <a:gd name="connsiteY4" fmla="*/ 29432 h 28575"/>
                <a:gd name="connsiteX5" fmla="*/ 96012 w 95250"/>
                <a:gd name="connsiteY5" fmla="*/ 18288 h 28575"/>
                <a:gd name="connsiteX6" fmla="*/ 84867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710BB0-E72C-43D1-A67C-A9779926CB1C}"/>
              </a:ext>
            </a:extLst>
          </p:cNvPr>
          <p:cNvGrpSpPr/>
          <p:nvPr/>
        </p:nvGrpSpPr>
        <p:grpSpPr>
          <a:xfrm>
            <a:off x="4795162" y="3580638"/>
            <a:ext cx="390525" cy="333375"/>
            <a:chOff x="4795162" y="3580638"/>
            <a:chExt cx="390525" cy="333375"/>
          </a:xfrm>
          <a:solidFill>
            <a:schemeClr val="bg1"/>
          </a:solidFill>
        </p:grpSpPr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CF142E1-3276-4910-A607-B61D8EB4F4CD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68A590-8AED-426E-A2E8-76C1CDD5276F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D8238AC1-015D-401B-8423-D1B3AF7B9C6E}"/>
              </a:ext>
            </a:extLst>
          </p:cNvPr>
          <p:cNvSpPr/>
          <p:nvPr/>
        </p:nvSpPr>
        <p:spPr>
          <a:xfrm>
            <a:off x="5470341" y="5571196"/>
            <a:ext cx="390525" cy="390525"/>
          </a:xfrm>
          <a:custGeom>
            <a:avLst/>
            <a:gdLst>
              <a:gd name="connsiteX0" fmla="*/ 363331 w 390525"/>
              <a:gd name="connsiteY0" fmla="*/ 29790 h 390525"/>
              <a:gd name="connsiteX1" fmla="*/ 253413 w 390525"/>
              <a:gd name="connsiteY1" fmla="*/ 29790 h 390525"/>
              <a:gd name="connsiteX2" fmla="*/ 139779 w 390525"/>
              <a:gd name="connsiteY2" fmla="*/ 143423 h 390525"/>
              <a:gd name="connsiteX3" fmla="*/ 139779 w 390525"/>
              <a:gd name="connsiteY3" fmla="*/ 143423 h 390525"/>
              <a:gd name="connsiteX4" fmla="*/ 29861 w 390525"/>
              <a:gd name="connsiteY4" fmla="*/ 253341 h 390525"/>
              <a:gd name="connsiteX5" fmla="*/ 29861 w 390525"/>
              <a:gd name="connsiteY5" fmla="*/ 363260 h 390525"/>
              <a:gd name="connsiteX6" fmla="*/ 139779 w 390525"/>
              <a:gd name="connsiteY6" fmla="*/ 363260 h 390525"/>
              <a:gd name="connsiteX7" fmla="*/ 249698 w 390525"/>
              <a:gd name="connsiteY7" fmla="*/ 253341 h 390525"/>
              <a:gd name="connsiteX8" fmla="*/ 249698 w 390525"/>
              <a:gd name="connsiteY8" fmla="*/ 253341 h 390525"/>
              <a:gd name="connsiteX9" fmla="*/ 363331 w 390525"/>
              <a:gd name="connsiteY9" fmla="*/ 139708 h 390525"/>
              <a:gd name="connsiteX10" fmla="*/ 363331 w 390525"/>
              <a:gd name="connsiteY10" fmla="*/ 29790 h 390525"/>
              <a:gd name="connsiteX11" fmla="*/ 124063 w 390525"/>
              <a:gd name="connsiteY11" fmla="*/ 347544 h 390525"/>
              <a:gd name="connsiteX12" fmla="*/ 45577 w 390525"/>
              <a:gd name="connsiteY12" fmla="*/ 347544 h 390525"/>
              <a:gd name="connsiteX13" fmla="*/ 45577 w 390525"/>
              <a:gd name="connsiteY13" fmla="*/ 269058 h 390525"/>
              <a:gd name="connsiteX14" fmla="*/ 155496 w 390525"/>
              <a:gd name="connsiteY14" fmla="*/ 159139 h 390525"/>
              <a:gd name="connsiteX15" fmla="*/ 241030 w 390525"/>
              <a:gd name="connsiteY15" fmla="*/ 167807 h 390525"/>
              <a:gd name="connsiteX16" fmla="*/ 224742 w 390525"/>
              <a:gd name="connsiteY16" fmla="*/ 184095 h 390525"/>
              <a:gd name="connsiteX17" fmla="*/ 171116 w 390525"/>
              <a:gd name="connsiteY17" fmla="*/ 174950 h 390525"/>
              <a:gd name="connsiteX18" fmla="*/ 61198 w 390525"/>
              <a:gd name="connsiteY18" fmla="*/ 284869 h 390525"/>
              <a:gd name="connsiteX19" fmla="*/ 61198 w 390525"/>
              <a:gd name="connsiteY19" fmla="*/ 332018 h 390525"/>
              <a:gd name="connsiteX20" fmla="*/ 108347 w 390525"/>
              <a:gd name="connsiteY20" fmla="*/ 332018 h 390525"/>
              <a:gd name="connsiteX21" fmla="*/ 168545 w 390525"/>
              <a:gd name="connsiteY21" fmla="*/ 271820 h 390525"/>
              <a:gd name="connsiteX22" fmla="*/ 195500 w 390525"/>
              <a:gd name="connsiteY22" fmla="*/ 276296 h 390525"/>
              <a:gd name="connsiteX23" fmla="*/ 124063 w 390525"/>
              <a:gd name="connsiteY23" fmla="*/ 347544 h 390525"/>
              <a:gd name="connsiteX24" fmla="*/ 202644 w 390525"/>
              <a:gd name="connsiteY24" fmla="*/ 206288 h 390525"/>
              <a:gd name="connsiteX25" fmla="*/ 186928 w 390525"/>
              <a:gd name="connsiteY25" fmla="*/ 206288 h 390525"/>
              <a:gd name="connsiteX26" fmla="*/ 186928 w 390525"/>
              <a:gd name="connsiteY26" fmla="*/ 190572 h 390525"/>
              <a:gd name="connsiteX27" fmla="*/ 202644 w 390525"/>
              <a:gd name="connsiteY27" fmla="*/ 190572 h 390525"/>
              <a:gd name="connsiteX28" fmla="*/ 202644 w 390525"/>
              <a:gd name="connsiteY28" fmla="*/ 206288 h 390525"/>
              <a:gd name="connsiteX29" fmla="*/ 148257 w 390525"/>
              <a:gd name="connsiteY29" fmla="*/ 260676 h 390525"/>
              <a:gd name="connsiteX30" fmla="*/ 92726 w 390525"/>
              <a:gd name="connsiteY30" fmla="*/ 316206 h 390525"/>
              <a:gd name="connsiteX31" fmla="*/ 77010 w 390525"/>
              <a:gd name="connsiteY31" fmla="*/ 316206 h 390525"/>
              <a:gd name="connsiteX32" fmla="*/ 77010 w 390525"/>
              <a:gd name="connsiteY32" fmla="*/ 300490 h 390525"/>
              <a:gd name="connsiteX33" fmla="*/ 132540 w 390525"/>
              <a:gd name="connsiteY33" fmla="*/ 244959 h 390525"/>
              <a:gd name="connsiteX34" fmla="*/ 148257 w 390525"/>
              <a:gd name="connsiteY34" fmla="*/ 260676 h 390525"/>
              <a:gd name="connsiteX35" fmla="*/ 347615 w 390525"/>
              <a:gd name="connsiteY35" fmla="*/ 123992 h 390525"/>
              <a:gd name="connsiteX36" fmla="*/ 233982 w 390525"/>
              <a:gd name="connsiteY36" fmla="*/ 237625 h 390525"/>
              <a:gd name="connsiteX37" fmla="*/ 233982 w 390525"/>
              <a:gd name="connsiteY37" fmla="*/ 237625 h 390525"/>
              <a:gd name="connsiteX38" fmla="*/ 233982 w 390525"/>
              <a:gd name="connsiteY38" fmla="*/ 237625 h 390525"/>
              <a:gd name="connsiteX39" fmla="*/ 148447 w 390525"/>
              <a:gd name="connsiteY39" fmla="*/ 228957 h 390525"/>
              <a:gd name="connsiteX40" fmla="*/ 164735 w 390525"/>
              <a:gd name="connsiteY40" fmla="*/ 212669 h 390525"/>
              <a:gd name="connsiteX41" fmla="*/ 218361 w 390525"/>
              <a:gd name="connsiteY41" fmla="*/ 221909 h 390525"/>
              <a:gd name="connsiteX42" fmla="*/ 218361 w 390525"/>
              <a:gd name="connsiteY42" fmla="*/ 221909 h 390525"/>
              <a:gd name="connsiteX43" fmla="*/ 218361 w 390525"/>
              <a:gd name="connsiteY43" fmla="*/ 221909 h 390525"/>
              <a:gd name="connsiteX44" fmla="*/ 331994 w 390525"/>
              <a:gd name="connsiteY44" fmla="*/ 108275 h 390525"/>
              <a:gd name="connsiteX45" fmla="*/ 331994 w 390525"/>
              <a:gd name="connsiteY45" fmla="*/ 61127 h 390525"/>
              <a:gd name="connsiteX46" fmla="*/ 284845 w 390525"/>
              <a:gd name="connsiteY46" fmla="*/ 61127 h 390525"/>
              <a:gd name="connsiteX47" fmla="*/ 220933 w 390525"/>
              <a:gd name="connsiteY47" fmla="*/ 125040 h 390525"/>
              <a:gd name="connsiteX48" fmla="*/ 193977 w 390525"/>
              <a:gd name="connsiteY48" fmla="*/ 120563 h 390525"/>
              <a:gd name="connsiteX49" fmla="*/ 269129 w 390525"/>
              <a:gd name="connsiteY49" fmla="*/ 45411 h 390525"/>
              <a:gd name="connsiteX50" fmla="*/ 347615 w 390525"/>
              <a:gd name="connsiteY50" fmla="*/ 45411 h 390525"/>
              <a:gd name="connsiteX51" fmla="*/ 347615 w 390525"/>
              <a:gd name="connsiteY51" fmla="*/ 123992 h 390525"/>
              <a:gd name="connsiteX52" fmla="*/ 241316 w 390525"/>
              <a:gd name="connsiteY52" fmla="*/ 136184 h 390525"/>
              <a:gd name="connsiteX53" fmla="*/ 300561 w 390525"/>
              <a:gd name="connsiteY53" fmla="*/ 76938 h 390525"/>
              <a:gd name="connsiteX54" fmla="*/ 316278 w 390525"/>
              <a:gd name="connsiteY54" fmla="*/ 76938 h 390525"/>
              <a:gd name="connsiteX55" fmla="*/ 316278 w 390525"/>
              <a:gd name="connsiteY55" fmla="*/ 92655 h 390525"/>
              <a:gd name="connsiteX56" fmla="*/ 257032 w 390525"/>
              <a:gd name="connsiteY56" fmla="*/ 151900 h 390525"/>
              <a:gd name="connsiteX57" fmla="*/ 241316 w 390525"/>
              <a:gd name="connsiteY57" fmla="*/ 1361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0525" h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2" name="자유형: 도형 191">
            <a:extLst>
              <a:ext uri="{FF2B5EF4-FFF2-40B4-BE49-F238E27FC236}">
                <a16:creationId xmlns:a16="http://schemas.microsoft.com/office/drawing/2014/main" id="{E717FD30-0AE0-4C68-8E63-6763F518B98E}"/>
              </a:ext>
            </a:extLst>
          </p:cNvPr>
          <p:cNvSpPr/>
          <p:nvPr/>
        </p:nvSpPr>
        <p:spPr>
          <a:xfrm>
            <a:off x="2834631" y="3561597"/>
            <a:ext cx="304800" cy="352425"/>
          </a:xfrm>
          <a:custGeom>
            <a:avLst/>
            <a:gdLst>
              <a:gd name="connsiteX0" fmla="*/ 294323 w 304800"/>
              <a:gd name="connsiteY0" fmla="*/ 73238 h 352425"/>
              <a:gd name="connsiteX1" fmla="*/ 224123 w 304800"/>
              <a:gd name="connsiteY1" fmla="*/ 73238 h 352425"/>
              <a:gd name="connsiteX2" fmla="*/ 206026 w 304800"/>
              <a:gd name="connsiteY2" fmla="*/ 29042 h 352425"/>
              <a:gd name="connsiteX3" fmla="*/ 162211 w 304800"/>
              <a:gd name="connsiteY3" fmla="*/ 7420 h 352425"/>
              <a:gd name="connsiteX4" fmla="*/ 101632 w 304800"/>
              <a:gd name="connsiteY4" fmla="*/ 33995 h 352425"/>
              <a:gd name="connsiteX5" fmla="*/ 87725 w 304800"/>
              <a:gd name="connsiteY5" fmla="*/ 73238 h 352425"/>
              <a:gd name="connsiteX6" fmla="*/ 17526 w 304800"/>
              <a:gd name="connsiteY6" fmla="*/ 73238 h 352425"/>
              <a:gd name="connsiteX7" fmla="*/ 7144 w 304800"/>
              <a:gd name="connsiteY7" fmla="*/ 83620 h 352425"/>
              <a:gd name="connsiteX8" fmla="*/ 7144 w 304800"/>
              <a:gd name="connsiteY8" fmla="*/ 339652 h 352425"/>
              <a:gd name="connsiteX9" fmla="*/ 17526 w 304800"/>
              <a:gd name="connsiteY9" fmla="*/ 350035 h 352425"/>
              <a:gd name="connsiteX10" fmla="*/ 294323 w 304800"/>
              <a:gd name="connsiteY10" fmla="*/ 350035 h 352425"/>
              <a:gd name="connsiteX11" fmla="*/ 304705 w 304800"/>
              <a:gd name="connsiteY11" fmla="*/ 339652 h 352425"/>
              <a:gd name="connsiteX12" fmla="*/ 304705 w 304800"/>
              <a:gd name="connsiteY12" fmla="*/ 83620 h 352425"/>
              <a:gd name="connsiteX13" fmla="*/ 294323 w 304800"/>
              <a:gd name="connsiteY13" fmla="*/ 73238 h 352425"/>
              <a:gd name="connsiteX14" fmla="*/ 294323 w 304800"/>
              <a:gd name="connsiteY14" fmla="*/ 73238 h 352425"/>
              <a:gd name="connsiteX15" fmla="*/ 156305 w 304800"/>
              <a:gd name="connsiteY15" fmla="*/ 27328 h 352425"/>
              <a:gd name="connsiteX16" fmla="*/ 193929 w 304800"/>
              <a:gd name="connsiteY16" fmla="*/ 45996 h 352425"/>
              <a:gd name="connsiteX17" fmla="*/ 202025 w 304800"/>
              <a:gd name="connsiteY17" fmla="*/ 86668 h 352425"/>
              <a:gd name="connsiteX18" fmla="*/ 156210 w 304800"/>
              <a:gd name="connsiteY18" fmla="*/ 194396 h 352425"/>
              <a:gd name="connsiteX19" fmla="*/ 110395 w 304800"/>
              <a:gd name="connsiteY19" fmla="*/ 86668 h 352425"/>
              <a:gd name="connsiteX20" fmla="*/ 118491 w 304800"/>
              <a:gd name="connsiteY20" fmla="*/ 45996 h 352425"/>
              <a:gd name="connsiteX21" fmla="*/ 156305 w 304800"/>
              <a:gd name="connsiteY21" fmla="*/ 27328 h 352425"/>
              <a:gd name="connsiteX22" fmla="*/ 147066 w 304800"/>
              <a:gd name="connsiteY22" fmla="*/ 224781 h 352425"/>
              <a:gd name="connsiteX23" fmla="*/ 156591 w 304800"/>
              <a:gd name="connsiteY23" fmla="*/ 231067 h 352425"/>
              <a:gd name="connsiteX24" fmla="*/ 166116 w 304800"/>
              <a:gd name="connsiteY24" fmla="*/ 224781 h 352425"/>
              <a:gd name="connsiteX25" fmla="*/ 207836 w 304800"/>
              <a:gd name="connsiteY25" fmla="*/ 126483 h 352425"/>
              <a:gd name="connsiteX26" fmla="*/ 248317 w 304800"/>
              <a:gd name="connsiteY26" fmla="*/ 126483 h 352425"/>
              <a:gd name="connsiteX27" fmla="*/ 248317 w 304800"/>
              <a:gd name="connsiteY27" fmla="*/ 295266 h 352425"/>
              <a:gd name="connsiteX28" fmla="*/ 64770 w 304800"/>
              <a:gd name="connsiteY28" fmla="*/ 295266 h 352425"/>
              <a:gd name="connsiteX29" fmla="*/ 64770 w 304800"/>
              <a:gd name="connsiteY29" fmla="*/ 126483 h 352425"/>
              <a:gd name="connsiteX30" fmla="*/ 105251 w 304800"/>
              <a:gd name="connsiteY30" fmla="*/ 126483 h 352425"/>
              <a:gd name="connsiteX31" fmla="*/ 147066 w 304800"/>
              <a:gd name="connsiteY31" fmla="*/ 224781 h 352425"/>
              <a:gd name="connsiteX32" fmla="*/ 283940 w 304800"/>
              <a:gd name="connsiteY32" fmla="*/ 329270 h 352425"/>
              <a:gd name="connsiteX33" fmla="*/ 27908 w 304800"/>
              <a:gd name="connsiteY33" fmla="*/ 329270 h 352425"/>
              <a:gd name="connsiteX34" fmla="*/ 27908 w 304800"/>
              <a:gd name="connsiteY34" fmla="*/ 92478 h 352425"/>
              <a:gd name="connsiteX35" fmla="*/ 93917 w 304800"/>
              <a:gd name="connsiteY35" fmla="*/ 92478 h 352425"/>
              <a:gd name="connsiteX36" fmla="*/ 94202 w 304800"/>
              <a:gd name="connsiteY36" fmla="*/ 93240 h 352425"/>
              <a:gd name="connsiteX37" fmla="*/ 99536 w 304800"/>
              <a:gd name="connsiteY37" fmla="*/ 105813 h 352425"/>
              <a:gd name="connsiteX38" fmla="*/ 54578 w 304800"/>
              <a:gd name="connsiteY38" fmla="*/ 105813 h 352425"/>
              <a:gd name="connsiteX39" fmla="*/ 44196 w 304800"/>
              <a:gd name="connsiteY39" fmla="*/ 116196 h 352425"/>
              <a:gd name="connsiteX40" fmla="*/ 44196 w 304800"/>
              <a:gd name="connsiteY40" fmla="*/ 305648 h 352425"/>
              <a:gd name="connsiteX41" fmla="*/ 54578 w 304800"/>
              <a:gd name="connsiteY41" fmla="*/ 316030 h 352425"/>
              <a:gd name="connsiteX42" fmla="*/ 258890 w 304800"/>
              <a:gd name="connsiteY42" fmla="*/ 316030 h 352425"/>
              <a:gd name="connsiteX43" fmla="*/ 269272 w 304800"/>
              <a:gd name="connsiteY43" fmla="*/ 305648 h 352425"/>
              <a:gd name="connsiteX44" fmla="*/ 269272 w 304800"/>
              <a:gd name="connsiteY44" fmla="*/ 116196 h 352425"/>
              <a:gd name="connsiteX45" fmla="*/ 258890 w 304800"/>
              <a:gd name="connsiteY45" fmla="*/ 105813 h 352425"/>
              <a:gd name="connsiteX46" fmla="*/ 213836 w 304800"/>
              <a:gd name="connsiteY46" fmla="*/ 105813 h 352425"/>
              <a:gd name="connsiteX47" fmla="*/ 219170 w 304800"/>
              <a:gd name="connsiteY47" fmla="*/ 93240 h 352425"/>
              <a:gd name="connsiteX48" fmla="*/ 219456 w 304800"/>
              <a:gd name="connsiteY48" fmla="*/ 92478 h 352425"/>
              <a:gd name="connsiteX49" fmla="*/ 284131 w 304800"/>
              <a:gd name="connsiteY49" fmla="*/ 92478 h 352425"/>
              <a:gd name="connsiteX50" fmla="*/ 283940 w 304800"/>
              <a:gd name="connsiteY50" fmla="*/ 329270 h 352425"/>
              <a:gd name="connsiteX51" fmla="*/ 283940 w 304800"/>
              <a:gd name="connsiteY51" fmla="*/ 32927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4800" h="352425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/>
        </p:nvGrpSpPr>
        <p:grpSpPr>
          <a:xfrm>
            <a:off x="6855705" y="2233803"/>
            <a:ext cx="342900" cy="390525"/>
            <a:chOff x="6855705" y="2233803"/>
            <a:chExt cx="342900" cy="390525"/>
          </a:xfrm>
          <a:solidFill>
            <a:schemeClr val="bg1"/>
          </a:solidFill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F03502FA-3120-41E8-87BA-CCB22E823AA3}"/>
              </a:ext>
            </a:extLst>
          </p:cNvPr>
          <p:cNvGrpSpPr/>
          <p:nvPr/>
        </p:nvGrpSpPr>
        <p:grpSpPr>
          <a:xfrm>
            <a:off x="6119423" y="3561508"/>
            <a:ext cx="390525" cy="342900"/>
            <a:chOff x="6119423" y="3561508"/>
            <a:chExt cx="390525" cy="342900"/>
          </a:xfrm>
          <a:solidFill>
            <a:schemeClr val="bg1"/>
          </a:solidFill>
        </p:grpSpPr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DE86361-9E76-49AD-BF24-1120DBBF2E82}"/>
                </a:ext>
              </a:extLst>
            </p:cNvPr>
            <p:cNvSpPr/>
            <p:nvPr/>
          </p:nvSpPr>
          <p:spPr>
            <a:xfrm>
              <a:off x="6119423" y="3561508"/>
              <a:ext cx="390525" cy="342900"/>
            </a:xfrm>
            <a:custGeom>
              <a:avLst/>
              <a:gdLst>
                <a:gd name="connsiteX0" fmla="*/ 370904 w 390525"/>
                <a:gd name="connsiteY0" fmla="*/ 7985 h 342900"/>
                <a:gd name="connsiteX1" fmla="*/ 263652 w 390525"/>
                <a:gd name="connsiteY1" fmla="*/ 50848 h 342900"/>
                <a:gd name="connsiteX2" fmla="*/ 132779 w 390525"/>
                <a:gd name="connsiteY2" fmla="*/ 7699 h 342900"/>
                <a:gd name="connsiteX3" fmla="*/ 125158 w 390525"/>
                <a:gd name="connsiteY3" fmla="*/ 7890 h 342900"/>
                <a:gd name="connsiteX4" fmla="*/ 14097 w 390525"/>
                <a:gd name="connsiteY4" fmla="*/ 52276 h 342900"/>
                <a:gd name="connsiteX5" fmla="*/ 7144 w 390525"/>
                <a:gd name="connsiteY5" fmla="*/ 62563 h 342900"/>
                <a:gd name="connsiteX6" fmla="*/ 7144 w 390525"/>
                <a:gd name="connsiteY6" fmla="*/ 328978 h 342900"/>
                <a:gd name="connsiteX7" fmla="*/ 22384 w 390525"/>
                <a:gd name="connsiteY7" fmla="*/ 339265 h 342900"/>
                <a:gd name="connsiteX8" fmla="*/ 129635 w 390525"/>
                <a:gd name="connsiteY8" fmla="*/ 296402 h 342900"/>
                <a:gd name="connsiteX9" fmla="*/ 260413 w 390525"/>
                <a:gd name="connsiteY9" fmla="*/ 339550 h 342900"/>
                <a:gd name="connsiteX10" fmla="*/ 261366 w 390525"/>
                <a:gd name="connsiteY10" fmla="*/ 339836 h 342900"/>
                <a:gd name="connsiteX11" fmla="*/ 268033 w 390525"/>
                <a:gd name="connsiteY11" fmla="*/ 339360 h 342900"/>
                <a:gd name="connsiteX12" fmla="*/ 379000 w 390525"/>
                <a:gd name="connsiteY12" fmla="*/ 294973 h 342900"/>
                <a:gd name="connsiteX13" fmla="*/ 385953 w 390525"/>
                <a:gd name="connsiteY13" fmla="*/ 284686 h 342900"/>
                <a:gd name="connsiteX14" fmla="*/ 385953 w 390525"/>
                <a:gd name="connsiteY14" fmla="*/ 18272 h 342900"/>
                <a:gd name="connsiteX15" fmla="*/ 370904 w 390525"/>
                <a:gd name="connsiteY15" fmla="*/ 7985 h 342900"/>
                <a:gd name="connsiteX16" fmla="*/ 118205 w 390525"/>
                <a:gd name="connsiteY16" fmla="*/ 277257 h 342900"/>
                <a:gd name="connsiteX17" fmla="*/ 29432 w 390525"/>
                <a:gd name="connsiteY17" fmla="*/ 312785 h 342900"/>
                <a:gd name="connsiteX18" fmla="*/ 29432 w 390525"/>
                <a:gd name="connsiteY18" fmla="*/ 70279 h 342900"/>
                <a:gd name="connsiteX19" fmla="*/ 118205 w 390525"/>
                <a:gd name="connsiteY19" fmla="*/ 34750 h 342900"/>
                <a:gd name="connsiteX20" fmla="*/ 118205 w 390525"/>
                <a:gd name="connsiteY20" fmla="*/ 277257 h 342900"/>
                <a:gd name="connsiteX21" fmla="*/ 252889 w 390525"/>
                <a:gd name="connsiteY21" fmla="*/ 192770 h 342900"/>
                <a:gd name="connsiteX22" fmla="*/ 252507 w 390525"/>
                <a:gd name="connsiteY22" fmla="*/ 192675 h 342900"/>
                <a:gd name="connsiteX23" fmla="*/ 235077 w 390525"/>
                <a:gd name="connsiteY23" fmla="*/ 188484 h 342900"/>
                <a:gd name="connsiteX24" fmla="*/ 220503 w 390525"/>
                <a:gd name="connsiteY24" fmla="*/ 194389 h 342900"/>
                <a:gd name="connsiteX25" fmla="*/ 226409 w 390525"/>
                <a:gd name="connsiteY25" fmla="*/ 208963 h 342900"/>
                <a:gd name="connsiteX26" fmla="*/ 252889 w 390525"/>
                <a:gd name="connsiteY26" fmla="*/ 214868 h 342900"/>
                <a:gd name="connsiteX27" fmla="*/ 252889 w 390525"/>
                <a:gd name="connsiteY27" fmla="*/ 313833 h 342900"/>
                <a:gd name="connsiteX28" fmla="*/ 140398 w 390525"/>
                <a:gd name="connsiteY28" fmla="*/ 276781 h 342900"/>
                <a:gd name="connsiteX29" fmla="*/ 140398 w 390525"/>
                <a:gd name="connsiteY29" fmla="*/ 140097 h 342900"/>
                <a:gd name="connsiteX30" fmla="*/ 149542 w 390525"/>
                <a:gd name="connsiteY30" fmla="*/ 141049 h 342900"/>
                <a:gd name="connsiteX31" fmla="*/ 162687 w 390525"/>
                <a:gd name="connsiteY31" fmla="*/ 131143 h 342900"/>
                <a:gd name="connsiteX32" fmla="*/ 153257 w 390525"/>
                <a:gd name="connsiteY32" fmla="*/ 119237 h 342900"/>
                <a:gd name="connsiteX33" fmla="*/ 140398 w 390525"/>
                <a:gd name="connsiteY33" fmla="*/ 117999 h 342900"/>
                <a:gd name="connsiteX34" fmla="*/ 140398 w 390525"/>
                <a:gd name="connsiteY34" fmla="*/ 33798 h 342900"/>
                <a:gd name="connsiteX35" fmla="*/ 252889 w 390525"/>
                <a:gd name="connsiteY35" fmla="*/ 70850 h 342900"/>
                <a:gd name="connsiteX36" fmla="*/ 252889 w 390525"/>
                <a:gd name="connsiteY36" fmla="*/ 192770 h 342900"/>
                <a:gd name="connsiteX37" fmla="*/ 252889 w 390525"/>
                <a:gd name="connsiteY37" fmla="*/ 192770 h 342900"/>
                <a:gd name="connsiteX38" fmla="*/ 363950 w 390525"/>
                <a:gd name="connsiteY38" fmla="*/ 277257 h 342900"/>
                <a:gd name="connsiteX39" fmla="*/ 275177 w 390525"/>
                <a:gd name="connsiteY39" fmla="*/ 312785 h 342900"/>
                <a:gd name="connsiteX40" fmla="*/ 275177 w 390525"/>
                <a:gd name="connsiteY40" fmla="*/ 70279 h 342900"/>
                <a:gd name="connsiteX41" fmla="*/ 363950 w 390525"/>
                <a:gd name="connsiteY41" fmla="*/ 34750 h 342900"/>
                <a:gd name="connsiteX42" fmla="*/ 363950 w 390525"/>
                <a:gd name="connsiteY42" fmla="*/ 27725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0525" h="342900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0E464747-2A74-438F-ABBD-4574B0266C26}"/>
                </a:ext>
              </a:extLst>
            </p:cNvPr>
            <p:cNvSpPr/>
            <p:nvPr/>
          </p:nvSpPr>
          <p:spPr>
            <a:xfrm>
              <a:off x="6163634" y="3750864"/>
              <a:ext cx="38100" cy="38100"/>
            </a:xfrm>
            <a:custGeom>
              <a:avLst/>
              <a:gdLst>
                <a:gd name="connsiteX0" fmla="*/ 25226 w 38100"/>
                <a:gd name="connsiteY0" fmla="*/ 7700 h 38100"/>
                <a:gd name="connsiteX1" fmla="*/ 11224 w 38100"/>
                <a:gd name="connsiteY1" fmla="*/ 14749 h 38100"/>
                <a:gd name="connsiteX2" fmla="*/ 7700 w 38100"/>
                <a:gd name="connsiteY2" fmla="*/ 25321 h 38100"/>
                <a:gd name="connsiteX3" fmla="*/ 14749 w 38100"/>
                <a:gd name="connsiteY3" fmla="*/ 39323 h 38100"/>
                <a:gd name="connsiteX4" fmla="*/ 28750 w 38100"/>
                <a:gd name="connsiteY4" fmla="*/ 32274 h 38100"/>
                <a:gd name="connsiteX5" fmla="*/ 32275 w 38100"/>
                <a:gd name="connsiteY5" fmla="*/ 21702 h 38100"/>
                <a:gd name="connsiteX6" fmla="*/ 25226 w 38100"/>
                <a:gd name="connsiteY6" fmla="*/ 77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03A3F944-91CF-4ACD-8807-BDC7EC9F824E}"/>
                </a:ext>
              </a:extLst>
            </p:cNvPr>
            <p:cNvSpPr/>
            <p:nvPr/>
          </p:nvSpPr>
          <p:spPr>
            <a:xfrm>
              <a:off x="6181138" y="3692005"/>
              <a:ext cx="47625" cy="47625"/>
            </a:xfrm>
            <a:custGeom>
              <a:avLst/>
              <a:gdLst>
                <a:gd name="connsiteX0" fmla="*/ 37821 w 47625"/>
                <a:gd name="connsiteY0" fmla="*/ 10171 h 47625"/>
                <a:gd name="connsiteX1" fmla="*/ 22105 w 47625"/>
                <a:gd name="connsiteY1" fmla="*/ 10553 h 47625"/>
                <a:gd name="connsiteX2" fmla="*/ 8103 w 47625"/>
                <a:gd name="connsiteY2" fmla="*/ 31603 h 47625"/>
                <a:gd name="connsiteX3" fmla="*/ 13723 w 47625"/>
                <a:gd name="connsiteY3" fmla="*/ 46271 h 47625"/>
                <a:gd name="connsiteX4" fmla="*/ 28391 w 47625"/>
                <a:gd name="connsiteY4" fmla="*/ 40652 h 47625"/>
                <a:gd name="connsiteX5" fmla="*/ 38298 w 47625"/>
                <a:gd name="connsiteY5" fmla="*/ 25793 h 47625"/>
                <a:gd name="connsiteX6" fmla="*/ 37821 w 47625"/>
                <a:gd name="connsiteY6" fmla="*/ 101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FF2F9040-7A97-4DC6-955F-4E99AF4D3CE0}"/>
                </a:ext>
              </a:extLst>
            </p:cNvPr>
            <p:cNvSpPr/>
            <p:nvPr/>
          </p:nvSpPr>
          <p:spPr>
            <a:xfrm>
              <a:off x="6289182" y="3694771"/>
              <a:ext cx="47625" cy="47625"/>
            </a:xfrm>
            <a:custGeom>
              <a:avLst/>
              <a:gdLst>
                <a:gd name="connsiteX0" fmla="*/ 39220 w 47625"/>
                <a:gd name="connsiteY0" fmla="*/ 31504 h 47625"/>
                <a:gd name="connsiteX1" fmla="*/ 26741 w 47625"/>
                <a:gd name="connsiteY1" fmla="*/ 11121 h 47625"/>
                <a:gd name="connsiteX2" fmla="*/ 11121 w 47625"/>
                <a:gd name="connsiteY2" fmla="*/ 9692 h 47625"/>
                <a:gd name="connsiteX3" fmla="*/ 9692 w 47625"/>
                <a:gd name="connsiteY3" fmla="*/ 25313 h 47625"/>
                <a:gd name="connsiteX4" fmla="*/ 19598 w 47625"/>
                <a:gd name="connsiteY4" fmla="*/ 41886 h 47625"/>
                <a:gd name="connsiteX5" fmla="*/ 34647 w 47625"/>
                <a:gd name="connsiteY5" fmla="*/ 46458 h 47625"/>
                <a:gd name="connsiteX6" fmla="*/ 39220 w 47625"/>
                <a:gd name="connsiteY6" fmla="*/ 315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46EC5F5-24FC-484D-8980-692177E6ED26}"/>
                </a:ext>
              </a:extLst>
            </p:cNvPr>
            <p:cNvSpPr/>
            <p:nvPr/>
          </p:nvSpPr>
          <p:spPr>
            <a:xfrm>
              <a:off x="6394043" y="3722352"/>
              <a:ext cx="47625" cy="47625"/>
            </a:xfrm>
            <a:custGeom>
              <a:avLst/>
              <a:gdLst>
                <a:gd name="connsiteX0" fmla="*/ 40848 w 47625"/>
                <a:gd name="connsiteY0" fmla="*/ 9447 h 47625"/>
                <a:gd name="connsiteX1" fmla="*/ 25322 w 47625"/>
                <a:gd name="connsiteY1" fmla="*/ 11448 h 47625"/>
                <a:gd name="connsiteX2" fmla="*/ 12273 w 47625"/>
                <a:gd name="connsiteY2" fmla="*/ 23354 h 47625"/>
                <a:gd name="connsiteX3" fmla="*/ 8843 w 47625"/>
                <a:gd name="connsiteY3" fmla="*/ 38689 h 47625"/>
                <a:gd name="connsiteX4" fmla="*/ 24179 w 47625"/>
                <a:gd name="connsiteY4" fmla="*/ 42118 h 47625"/>
                <a:gd name="connsiteX5" fmla="*/ 42943 w 47625"/>
                <a:gd name="connsiteY5" fmla="*/ 24973 h 47625"/>
                <a:gd name="connsiteX6" fmla="*/ 40848 w 47625"/>
                <a:gd name="connsiteY6" fmla="*/ 94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57F498E9-2595-4064-A1E3-4E924C33D338}"/>
                </a:ext>
              </a:extLst>
            </p:cNvPr>
            <p:cNvSpPr/>
            <p:nvPr/>
          </p:nvSpPr>
          <p:spPr>
            <a:xfrm>
              <a:off x="6427588" y="3672591"/>
              <a:ext cx="38100" cy="38100"/>
            </a:xfrm>
            <a:custGeom>
              <a:avLst/>
              <a:gdLst>
                <a:gd name="connsiteX0" fmla="*/ 26066 w 38100"/>
                <a:gd name="connsiteY0" fmla="*/ 7868 h 38100"/>
                <a:gd name="connsiteX1" fmla="*/ 11779 w 38100"/>
                <a:gd name="connsiteY1" fmla="*/ 14345 h 38100"/>
                <a:gd name="connsiteX2" fmla="*/ 7874 w 38100"/>
                <a:gd name="connsiteY2" fmla="*/ 24728 h 38100"/>
                <a:gd name="connsiteX3" fmla="*/ 18256 w 38100"/>
                <a:gd name="connsiteY3" fmla="*/ 39777 h 38100"/>
                <a:gd name="connsiteX4" fmla="*/ 28638 w 38100"/>
                <a:gd name="connsiteY4" fmla="*/ 32538 h 38100"/>
                <a:gd name="connsiteX5" fmla="*/ 32543 w 38100"/>
                <a:gd name="connsiteY5" fmla="*/ 22156 h 38100"/>
                <a:gd name="connsiteX6" fmla="*/ 26066 w 38100"/>
                <a:gd name="connsiteY6" fmla="*/ 78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ED87D8D2-7BCD-4191-8203-458457199CC2}"/>
              </a:ext>
            </a:extLst>
          </p:cNvPr>
          <p:cNvGrpSpPr/>
          <p:nvPr/>
        </p:nvGrpSpPr>
        <p:grpSpPr>
          <a:xfrm>
            <a:off x="6852886" y="4903660"/>
            <a:ext cx="285750" cy="390525"/>
            <a:chOff x="6852886" y="4903660"/>
            <a:chExt cx="285750" cy="390525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A5B112F-2A8A-4A2B-BCE8-02E28F8F7DAE}"/>
                </a:ext>
              </a:extLst>
            </p:cNvPr>
            <p:cNvSpPr/>
            <p:nvPr/>
          </p:nvSpPr>
          <p:spPr>
            <a:xfrm>
              <a:off x="6852886" y="4903660"/>
              <a:ext cx="285750" cy="390525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5C487E7-6AE9-4318-90BC-4319E34746E8}"/>
                </a:ext>
              </a:extLst>
            </p:cNvPr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892F7492-9AA7-4C85-BDE1-50BA90D7CD59}"/>
              </a:ext>
            </a:extLst>
          </p:cNvPr>
          <p:cNvGrpSpPr/>
          <p:nvPr/>
        </p:nvGrpSpPr>
        <p:grpSpPr>
          <a:xfrm>
            <a:off x="4112600" y="931068"/>
            <a:ext cx="384048" cy="298228"/>
            <a:chOff x="4112600" y="931068"/>
            <a:chExt cx="384048" cy="298228"/>
          </a:xfrm>
          <a:solidFill>
            <a:schemeClr val="bg1"/>
          </a:solidFill>
        </p:grpSpPr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6E0BF69-D49F-49A8-BBE4-9DBB29635031}"/>
                </a:ext>
              </a:extLst>
            </p:cNvPr>
            <p:cNvSpPr/>
            <p:nvPr/>
          </p:nvSpPr>
          <p:spPr>
            <a:xfrm>
              <a:off x="4201373" y="931068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88320813-C414-473F-BD43-365F580928F5}"/>
                </a:ext>
              </a:extLst>
            </p:cNvPr>
            <p:cNvSpPr/>
            <p:nvPr/>
          </p:nvSpPr>
          <p:spPr>
            <a:xfrm>
              <a:off x="4201373" y="1042130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7063BC2-E919-4330-9E5B-970874F0AA7A}"/>
                </a:ext>
              </a:extLst>
            </p:cNvPr>
            <p:cNvSpPr/>
            <p:nvPr/>
          </p:nvSpPr>
          <p:spPr>
            <a:xfrm>
              <a:off x="4201373" y="1153096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7BD1AC16-0219-4B88-B105-87A3D22F07D4}"/>
                </a:ext>
              </a:extLst>
            </p:cNvPr>
            <p:cNvSpPr/>
            <p:nvPr/>
          </p:nvSpPr>
          <p:spPr>
            <a:xfrm>
              <a:off x="4112600" y="931068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628ACC29-EF16-436A-853A-6330D9CDEB0D}"/>
                </a:ext>
              </a:extLst>
            </p:cNvPr>
            <p:cNvSpPr/>
            <p:nvPr/>
          </p:nvSpPr>
          <p:spPr>
            <a:xfrm>
              <a:off x="4112600" y="10421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83F1CEE5-0F0C-4508-87D9-B6AF6D054985}"/>
                </a:ext>
              </a:extLst>
            </p:cNvPr>
            <p:cNvSpPr/>
            <p:nvPr/>
          </p:nvSpPr>
          <p:spPr>
            <a:xfrm>
              <a:off x="4112600" y="1153096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3" name="자유형: 도형 212">
            <a:extLst>
              <a:ext uri="{FF2B5EF4-FFF2-40B4-BE49-F238E27FC236}">
                <a16:creationId xmlns:a16="http://schemas.microsoft.com/office/drawing/2014/main" id="{BA90E17D-0D3A-4A4D-A904-3FB5D7F228F1}"/>
              </a:ext>
            </a:extLst>
          </p:cNvPr>
          <p:cNvSpPr/>
          <p:nvPr/>
        </p:nvSpPr>
        <p:spPr>
          <a:xfrm>
            <a:off x="6136901" y="4262700"/>
            <a:ext cx="390525" cy="390525"/>
          </a:xfrm>
          <a:custGeom>
            <a:avLst/>
            <a:gdLst>
              <a:gd name="connsiteX0" fmla="*/ 207693 w 390525"/>
              <a:gd name="connsiteY0" fmla="*/ 30407 h 390525"/>
              <a:gd name="connsiteX1" fmla="*/ 207693 w 390525"/>
              <a:gd name="connsiteY1" fmla="*/ 14024 h 390525"/>
              <a:gd name="connsiteX2" fmla="*/ 206836 w 390525"/>
              <a:gd name="connsiteY2" fmla="*/ 12024 h 390525"/>
              <a:gd name="connsiteX3" fmla="*/ 185500 w 390525"/>
              <a:gd name="connsiteY3" fmla="*/ 18215 h 390525"/>
              <a:gd name="connsiteX4" fmla="*/ 185500 w 390525"/>
              <a:gd name="connsiteY4" fmla="*/ 30407 h 390525"/>
              <a:gd name="connsiteX5" fmla="*/ 7192 w 390525"/>
              <a:gd name="connsiteY5" fmla="*/ 223098 h 390525"/>
              <a:gd name="connsiteX6" fmla="*/ 8049 w 390525"/>
              <a:gd name="connsiteY6" fmla="*/ 225098 h 390525"/>
              <a:gd name="connsiteX7" fmla="*/ 29385 w 390525"/>
              <a:gd name="connsiteY7" fmla="*/ 218812 h 390525"/>
              <a:gd name="connsiteX8" fmla="*/ 63389 w 390525"/>
              <a:gd name="connsiteY8" fmla="*/ 185474 h 390525"/>
              <a:gd name="connsiteX9" fmla="*/ 96536 w 390525"/>
              <a:gd name="connsiteY9" fmla="*/ 222431 h 390525"/>
              <a:gd name="connsiteX10" fmla="*/ 97298 w 390525"/>
              <a:gd name="connsiteY10" fmla="*/ 224717 h 390525"/>
              <a:gd name="connsiteX11" fmla="*/ 118920 w 390525"/>
              <a:gd name="connsiteY11" fmla="*/ 218812 h 390525"/>
              <a:gd name="connsiteX12" fmla="*/ 183119 w 390525"/>
              <a:gd name="connsiteY12" fmla="*/ 200333 h 390525"/>
              <a:gd name="connsiteX13" fmla="*/ 185595 w 390525"/>
              <a:gd name="connsiteY13" fmla="*/ 206334 h 390525"/>
              <a:gd name="connsiteX14" fmla="*/ 185595 w 390525"/>
              <a:gd name="connsiteY14" fmla="*/ 358353 h 390525"/>
              <a:gd name="connsiteX15" fmla="*/ 188833 w 390525"/>
              <a:gd name="connsiteY15" fmla="*/ 366259 h 390525"/>
              <a:gd name="connsiteX16" fmla="*/ 274178 w 390525"/>
              <a:gd name="connsiteY16" fmla="*/ 336921 h 390525"/>
              <a:gd name="connsiteX17" fmla="*/ 273320 w 390525"/>
              <a:gd name="connsiteY17" fmla="*/ 335112 h 390525"/>
              <a:gd name="connsiteX18" fmla="*/ 252270 w 390525"/>
              <a:gd name="connsiteY18" fmla="*/ 341684 h 390525"/>
              <a:gd name="connsiteX19" fmla="*/ 209407 w 390525"/>
              <a:gd name="connsiteY19" fmla="*/ 353971 h 390525"/>
              <a:gd name="connsiteX20" fmla="*/ 207788 w 390525"/>
              <a:gd name="connsiteY20" fmla="*/ 349971 h 390525"/>
              <a:gd name="connsiteX21" fmla="*/ 207788 w 390525"/>
              <a:gd name="connsiteY21" fmla="*/ 206334 h 390525"/>
              <a:gd name="connsiteX22" fmla="*/ 210074 w 390525"/>
              <a:gd name="connsiteY22" fmla="*/ 200428 h 390525"/>
              <a:gd name="connsiteX23" fmla="*/ 274178 w 390525"/>
              <a:gd name="connsiteY23" fmla="*/ 222431 h 390525"/>
              <a:gd name="connsiteX24" fmla="*/ 274939 w 390525"/>
              <a:gd name="connsiteY24" fmla="*/ 224717 h 390525"/>
              <a:gd name="connsiteX25" fmla="*/ 296561 w 390525"/>
              <a:gd name="connsiteY25" fmla="*/ 218812 h 390525"/>
              <a:gd name="connsiteX26" fmla="*/ 329899 w 390525"/>
              <a:gd name="connsiteY26" fmla="*/ 185474 h 390525"/>
              <a:gd name="connsiteX27" fmla="*/ 363712 w 390525"/>
              <a:gd name="connsiteY27" fmla="*/ 222431 h 390525"/>
              <a:gd name="connsiteX28" fmla="*/ 364475 w 390525"/>
              <a:gd name="connsiteY28" fmla="*/ 224812 h 390525"/>
              <a:gd name="connsiteX29" fmla="*/ 386096 w 390525"/>
              <a:gd name="connsiteY29" fmla="*/ 218812 h 390525"/>
              <a:gd name="connsiteX30" fmla="*/ 207693 w 390525"/>
              <a:gd name="connsiteY30" fmla="*/ 30407 h 390525"/>
              <a:gd name="connsiteX31" fmla="*/ 63294 w 390525"/>
              <a:gd name="connsiteY31" fmla="*/ 163281 h 390525"/>
              <a:gd name="connsiteX32" fmla="*/ 36529 w 390525"/>
              <a:gd name="connsiteY32" fmla="*/ 170044 h 390525"/>
              <a:gd name="connsiteX33" fmla="*/ 138065 w 390525"/>
              <a:gd name="connsiteY33" fmla="*/ 62792 h 390525"/>
              <a:gd name="connsiteX34" fmla="*/ 98155 w 390525"/>
              <a:gd name="connsiteY34" fmla="*/ 175663 h 390525"/>
              <a:gd name="connsiteX35" fmla="*/ 63294 w 390525"/>
              <a:gd name="connsiteY35" fmla="*/ 163281 h 390525"/>
              <a:gd name="connsiteX36" fmla="*/ 152162 w 390525"/>
              <a:gd name="connsiteY36" fmla="*/ 163281 h 390525"/>
              <a:gd name="connsiteX37" fmla="*/ 120920 w 390525"/>
              <a:gd name="connsiteY37" fmla="*/ 172901 h 390525"/>
              <a:gd name="connsiteX38" fmla="*/ 185500 w 390525"/>
              <a:gd name="connsiteY38" fmla="*/ 53934 h 390525"/>
              <a:gd name="connsiteX39" fmla="*/ 185500 w 390525"/>
              <a:gd name="connsiteY39" fmla="*/ 174425 h 390525"/>
              <a:gd name="connsiteX40" fmla="*/ 152162 w 390525"/>
              <a:gd name="connsiteY40" fmla="*/ 163281 h 390525"/>
              <a:gd name="connsiteX41" fmla="*/ 240935 w 390525"/>
              <a:gd name="connsiteY41" fmla="*/ 163281 h 390525"/>
              <a:gd name="connsiteX42" fmla="*/ 207597 w 390525"/>
              <a:gd name="connsiteY42" fmla="*/ 174425 h 390525"/>
              <a:gd name="connsiteX43" fmla="*/ 207597 w 390525"/>
              <a:gd name="connsiteY43" fmla="*/ 53934 h 390525"/>
              <a:gd name="connsiteX44" fmla="*/ 272177 w 390525"/>
              <a:gd name="connsiteY44" fmla="*/ 172901 h 390525"/>
              <a:gd name="connsiteX45" fmla="*/ 240935 w 390525"/>
              <a:gd name="connsiteY45" fmla="*/ 163281 h 390525"/>
              <a:gd name="connsiteX46" fmla="*/ 329708 w 390525"/>
              <a:gd name="connsiteY46" fmla="*/ 163281 h 390525"/>
              <a:gd name="connsiteX47" fmla="*/ 294847 w 390525"/>
              <a:gd name="connsiteY47" fmla="*/ 175663 h 390525"/>
              <a:gd name="connsiteX48" fmla="*/ 269129 w 390525"/>
              <a:gd name="connsiteY48" fmla="*/ 84700 h 390525"/>
              <a:gd name="connsiteX49" fmla="*/ 254937 w 390525"/>
              <a:gd name="connsiteY49" fmla="*/ 62697 h 390525"/>
              <a:gd name="connsiteX50" fmla="*/ 356473 w 390525"/>
              <a:gd name="connsiteY50" fmla="*/ 169948 h 390525"/>
              <a:gd name="connsiteX51" fmla="*/ 329708 w 390525"/>
              <a:gd name="connsiteY51" fmla="*/ 16328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0525" h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8F49B994-6C53-4F3A-A9C7-90EE98FB4BAA}"/>
              </a:ext>
            </a:extLst>
          </p:cNvPr>
          <p:cNvGrpSpPr/>
          <p:nvPr/>
        </p:nvGrpSpPr>
        <p:grpSpPr>
          <a:xfrm>
            <a:off x="8210350" y="892954"/>
            <a:ext cx="266700" cy="392901"/>
            <a:chOff x="8210350" y="892954"/>
            <a:chExt cx="266700" cy="392901"/>
          </a:xfrm>
          <a:solidFill>
            <a:schemeClr val="bg1"/>
          </a:solidFill>
        </p:grpSpPr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A98053CE-400B-45E8-BACF-36CC23C87851}"/>
                </a:ext>
              </a:extLst>
            </p:cNvPr>
            <p:cNvSpPr/>
            <p:nvPr/>
          </p:nvSpPr>
          <p:spPr>
            <a:xfrm>
              <a:off x="8210350" y="1047730"/>
              <a:ext cx="266700" cy="238125"/>
            </a:xfrm>
            <a:custGeom>
              <a:avLst/>
              <a:gdLst>
                <a:gd name="connsiteX0" fmla="*/ 261842 w 266700"/>
                <a:gd name="connsiteY0" fmla="*/ 18213 h 238125"/>
                <a:gd name="connsiteX1" fmla="*/ 250127 w 266700"/>
                <a:gd name="connsiteY1" fmla="*/ 7164 h 238125"/>
                <a:gd name="connsiteX2" fmla="*/ 239649 w 266700"/>
                <a:gd name="connsiteY2" fmla="*/ 18594 h 238125"/>
                <a:gd name="connsiteX3" fmla="*/ 134493 w 266700"/>
                <a:gd name="connsiteY3" fmla="*/ 123369 h 238125"/>
                <a:gd name="connsiteX4" fmla="*/ 29337 w 266700"/>
                <a:gd name="connsiteY4" fmla="*/ 18594 h 238125"/>
                <a:gd name="connsiteX5" fmla="*/ 18860 w 266700"/>
                <a:gd name="connsiteY5" fmla="*/ 7164 h 238125"/>
                <a:gd name="connsiteX6" fmla="*/ 7144 w 266700"/>
                <a:gd name="connsiteY6" fmla="*/ 18213 h 238125"/>
                <a:gd name="connsiteX7" fmla="*/ 123349 w 266700"/>
                <a:gd name="connsiteY7" fmla="*/ 145086 h 238125"/>
                <a:gd name="connsiteX8" fmla="*/ 123349 w 266700"/>
                <a:gd name="connsiteY8" fmla="*/ 208998 h 238125"/>
                <a:gd name="connsiteX9" fmla="*/ 74105 w 266700"/>
                <a:gd name="connsiteY9" fmla="*/ 208998 h 238125"/>
                <a:gd name="connsiteX10" fmla="*/ 62675 w 266700"/>
                <a:gd name="connsiteY10" fmla="*/ 219571 h 238125"/>
                <a:gd name="connsiteX11" fmla="*/ 73723 w 266700"/>
                <a:gd name="connsiteY11" fmla="*/ 231192 h 238125"/>
                <a:gd name="connsiteX12" fmla="*/ 194786 w 266700"/>
                <a:gd name="connsiteY12" fmla="*/ 231192 h 238125"/>
                <a:gd name="connsiteX13" fmla="*/ 206216 w 266700"/>
                <a:gd name="connsiteY13" fmla="*/ 220619 h 238125"/>
                <a:gd name="connsiteX14" fmla="*/ 195167 w 266700"/>
                <a:gd name="connsiteY14" fmla="*/ 208998 h 238125"/>
                <a:gd name="connsiteX15" fmla="*/ 145542 w 266700"/>
                <a:gd name="connsiteY15" fmla="*/ 208998 h 238125"/>
                <a:gd name="connsiteX16" fmla="*/ 145542 w 266700"/>
                <a:gd name="connsiteY16" fmla="*/ 145086 h 238125"/>
                <a:gd name="connsiteX17" fmla="*/ 261842 w 266700"/>
                <a:gd name="connsiteY17" fmla="*/ 182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38125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F0DF60D7-2C98-43DC-A046-2232C33C0077}"/>
                </a:ext>
              </a:extLst>
            </p:cNvPr>
            <p:cNvSpPr/>
            <p:nvPr/>
          </p:nvSpPr>
          <p:spPr>
            <a:xfrm>
              <a:off x="8254070" y="892954"/>
              <a:ext cx="171450" cy="257175"/>
            </a:xfrm>
            <a:custGeom>
              <a:avLst/>
              <a:gdLst>
                <a:gd name="connsiteX0" fmla="*/ 7144 w 171450"/>
                <a:gd name="connsiteY0" fmla="*/ 172036 h 257175"/>
                <a:gd name="connsiteX1" fmla="*/ 90392 w 171450"/>
                <a:gd name="connsiteY1" fmla="*/ 255284 h 257175"/>
                <a:gd name="connsiteX2" fmla="*/ 173641 w 171450"/>
                <a:gd name="connsiteY2" fmla="*/ 172036 h 257175"/>
                <a:gd name="connsiteX3" fmla="*/ 173641 w 171450"/>
                <a:gd name="connsiteY3" fmla="*/ 172036 h 257175"/>
                <a:gd name="connsiteX4" fmla="*/ 173641 w 171450"/>
                <a:gd name="connsiteY4" fmla="*/ 172036 h 257175"/>
                <a:gd name="connsiteX5" fmla="*/ 173641 w 171450"/>
                <a:gd name="connsiteY5" fmla="*/ 91359 h 257175"/>
                <a:gd name="connsiteX6" fmla="*/ 88868 w 171450"/>
                <a:gd name="connsiteY6" fmla="*/ 7158 h 257175"/>
                <a:gd name="connsiteX7" fmla="*/ 7144 w 171450"/>
                <a:gd name="connsiteY7" fmla="*/ 90406 h 257175"/>
                <a:gd name="connsiteX8" fmla="*/ 7144 w 171450"/>
                <a:gd name="connsiteY8" fmla="*/ 172036 h 257175"/>
                <a:gd name="connsiteX9" fmla="*/ 7144 w 171450"/>
                <a:gd name="connsiteY9" fmla="*/ 172036 h 257175"/>
                <a:gd name="connsiteX10" fmla="*/ 7144 w 171450"/>
                <a:gd name="connsiteY10" fmla="*/ 172036 h 257175"/>
                <a:gd name="connsiteX11" fmla="*/ 90392 w 171450"/>
                <a:gd name="connsiteY11" fmla="*/ 30018 h 257175"/>
                <a:gd name="connsiteX12" fmla="*/ 150400 w 171450"/>
                <a:gd name="connsiteY12" fmla="*/ 79643 h 257175"/>
                <a:gd name="connsiteX13" fmla="*/ 117253 w 171450"/>
                <a:gd name="connsiteY13" fmla="*/ 79643 h 257175"/>
                <a:gd name="connsiteX14" fmla="*/ 105823 w 171450"/>
                <a:gd name="connsiteY14" fmla="*/ 90216 h 257175"/>
                <a:gd name="connsiteX15" fmla="*/ 116967 w 171450"/>
                <a:gd name="connsiteY15" fmla="*/ 101836 h 257175"/>
                <a:gd name="connsiteX16" fmla="*/ 151447 w 171450"/>
                <a:gd name="connsiteY16" fmla="*/ 101836 h 257175"/>
                <a:gd name="connsiteX17" fmla="*/ 151447 w 171450"/>
                <a:gd name="connsiteY17" fmla="*/ 120315 h 257175"/>
                <a:gd name="connsiteX18" fmla="*/ 117443 w 171450"/>
                <a:gd name="connsiteY18" fmla="*/ 120315 h 257175"/>
                <a:gd name="connsiteX19" fmla="*/ 106013 w 171450"/>
                <a:gd name="connsiteY19" fmla="*/ 130888 h 257175"/>
                <a:gd name="connsiteX20" fmla="*/ 117062 w 171450"/>
                <a:gd name="connsiteY20" fmla="*/ 142508 h 257175"/>
                <a:gd name="connsiteX21" fmla="*/ 151352 w 171450"/>
                <a:gd name="connsiteY21" fmla="*/ 142508 h 257175"/>
                <a:gd name="connsiteX22" fmla="*/ 151352 w 171450"/>
                <a:gd name="connsiteY22" fmla="*/ 160987 h 257175"/>
                <a:gd name="connsiteX23" fmla="*/ 117157 w 171450"/>
                <a:gd name="connsiteY23" fmla="*/ 160987 h 257175"/>
                <a:gd name="connsiteX24" fmla="*/ 105727 w 171450"/>
                <a:gd name="connsiteY24" fmla="*/ 171559 h 257175"/>
                <a:gd name="connsiteX25" fmla="*/ 116871 w 171450"/>
                <a:gd name="connsiteY25" fmla="*/ 183180 h 257175"/>
                <a:gd name="connsiteX26" fmla="*/ 150304 w 171450"/>
                <a:gd name="connsiteY26" fmla="*/ 183180 h 257175"/>
                <a:gd name="connsiteX27" fmla="*/ 90297 w 171450"/>
                <a:gd name="connsiteY27" fmla="*/ 232805 h 257175"/>
                <a:gd name="connsiteX28" fmla="*/ 30289 w 171450"/>
                <a:gd name="connsiteY28" fmla="*/ 183180 h 257175"/>
                <a:gd name="connsiteX29" fmla="*/ 63436 w 171450"/>
                <a:gd name="connsiteY29" fmla="*/ 183180 h 257175"/>
                <a:gd name="connsiteX30" fmla="*/ 74866 w 171450"/>
                <a:gd name="connsiteY30" fmla="*/ 172607 h 257175"/>
                <a:gd name="connsiteX31" fmla="*/ 63722 w 171450"/>
                <a:gd name="connsiteY31" fmla="*/ 160987 h 257175"/>
                <a:gd name="connsiteX32" fmla="*/ 29242 w 171450"/>
                <a:gd name="connsiteY32" fmla="*/ 160987 h 257175"/>
                <a:gd name="connsiteX33" fmla="*/ 29242 w 171450"/>
                <a:gd name="connsiteY33" fmla="*/ 142508 h 257175"/>
                <a:gd name="connsiteX34" fmla="*/ 63246 w 171450"/>
                <a:gd name="connsiteY34" fmla="*/ 142508 h 257175"/>
                <a:gd name="connsiteX35" fmla="*/ 74676 w 171450"/>
                <a:gd name="connsiteY35" fmla="*/ 131935 h 257175"/>
                <a:gd name="connsiteX36" fmla="*/ 63627 w 171450"/>
                <a:gd name="connsiteY36" fmla="*/ 120315 h 257175"/>
                <a:gd name="connsiteX37" fmla="*/ 29337 w 171450"/>
                <a:gd name="connsiteY37" fmla="*/ 120315 h 257175"/>
                <a:gd name="connsiteX38" fmla="*/ 29337 w 171450"/>
                <a:gd name="connsiteY38" fmla="*/ 101836 h 257175"/>
                <a:gd name="connsiteX39" fmla="*/ 63532 w 171450"/>
                <a:gd name="connsiteY39" fmla="*/ 101836 h 257175"/>
                <a:gd name="connsiteX40" fmla="*/ 74962 w 171450"/>
                <a:gd name="connsiteY40" fmla="*/ 91264 h 257175"/>
                <a:gd name="connsiteX41" fmla="*/ 63818 w 171450"/>
                <a:gd name="connsiteY41" fmla="*/ 79643 h 257175"/>
                <a:gd name="connsiteX42" fmla="*/ 30385 w 171450"/>
                <a:gd name="connsiteY42" fmla="*/ 79643 h 257175"/>
                <a:gd name="connsiteX43" fmla="*/ 90392 w 171450"/>
                <a:gd name="connsiteY43" fmla="*/ 300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450" h="257175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D4A0496-46D1-4694-8EE4-CB1C176CFF1C}"/>
              </a:ext>
            </a:extLst>
          </p:cNvPr>
          <p:cNvGrpSpPr/>
          <p:nvPr/>
        </p:nvGrpSpPr>
        <p:grpSpPr>
          <a:xfrm>
            <a:off x="844382" y="2224278"/>
            <a:ext cx="228600" cy="390525"/>
            <a:chOff x="844382" y="2224278"/>
            <a:chExt cx="228600" cy="390525"/>
          </a:xfrm>
          <a:solidFill>
            <a:schemeClr val="bg1"/>
          </a:solidFill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51C11CC-8F21-47FF-A5A7-57D63D78EC67}"/>
                </a:ext>
              </a:extLst>
            </p:cNvPr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9291FD1-36B9-424B-8F43-F37A49E94560}"/>
                </a:ext>
              </a:extLst>
            </p:cNvPr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1D449ED1-937E-41B2-A834-F5F1CDE4AF26}"/>
              </a:ext>
            </a:extLst>
          </p:cNvPr>
          <p:cNvGrpSpPr/>
          <p:nvPr/>
        </p:nvGrpSpPr>
        <p:grpSpPr>
          <a:xfrm>
            <a:off x="8143580" y="4941760"/>
            <a:ext cx="390525" cy="266700"/>
            <a:chOff x="8143580" y="4941760"/>
            <a:chExt cx="390525" cy="266700"/>
          </a:xfrm>
          <a:solidFill>
            <a:schemeClr val="bg1"/>
          </a:solidFill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34CDDAE-0445-404D-AB50-37B7C7D9DD4C}"/>
                </a:ext>
              </a:extLst>
            </p:cNvPr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645C748F-9AED-4DA7-B29C-CAF3F6EE099D}"/>
                </a:ext>
              </a:extLst>
            </p:cNvPr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F485A76-6C41-4F49-83D8-5869F983C6ED}"/>
                </a:ext>
              </a:extLst>
            </p:cNvPr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1D4FB0EE-558A-4B17-8FC3-54C0A0903022}"/>
                </a:ext>
              </a:extLst>
            </p:cNvPr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A3F1C770-46CA-43B1-B6DA-F33251C5AE14}"/>
                </a:ext>
              </a:extLst>
            </p:cNvPr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9706515A-8B63-45A0-B36F-25CB5DCE1ECD}"/>
              </a:ext>
            </a:extLst>
          </p:cNvPr>
          <p:cNvGrpSpPr/>
          <p:nvPr/>
        </p:nvGrpSpPr>
        <p:grpSpPr>
          <a:xfrm>
            <a:off x="3462424" y="4903660"/>
            <a:ext cx="390525" cy="390525"/>
            <a:chOff x="3462424" y="4903660"/>
            <a:chExt cx="390525" cy="390525"/>
          </a:xfrm>
          <a:solidFill>
            <a:schemeClr val="bg1"/>
          </a:solidFill>
        </p:grpSpPr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99C3B1DE-3276-4E21-B80B-E598CC42A5D7}"/>
                </a:ext>
              </a:extLst>
            </p:cNvPr>
            <p:cNvSpPr/>
            <p:nvPr/>
          </p:nvSpPr>
          <p:spPr>
            <a:xfrm>
              <a:off x="3529004" y="494804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D055B807-9EDA-437D-BBB8-78885F4B8908}"/>
                </a:ext>
              </a:extLst>
            </p:cNvPr>
            <p:cNvSpPr/>
            <p:nvPr/>
          </p:nvSpPr>
          <p:spPr>
            <a:xfrm>
              <a:off x="3462424" y="4903660"/>
              <a:ext cx="390525" cy="390525"/>
            </a:xfrm>
            <a:custGeom>
              <a:avLst/>
              <a:gdLst>
                <a:gd name="connsiteX0" fmla="*/ 319468 w 390525"/>
                <a:gd name="connsiteY0" fmla="*/ 141065 h 390525"/>
                <a:gd name="connsiteX1" fmla="*/ 264890 w 390525"/>
                <a:gd name="connsiteY1" fmla="*/ 169545 h 390525"/>
                <a:gd name="connsiteX2" fmla="*/ 201549 w 390525"/>
                <a:gd name="connsiteY2" fmla="*/ 139541 h 390525"/>
                <a:gd name="connsiteX3" fmla="*/ 206978 w 390525"/>
                <a:gd name="connsiteY3" fmla="*/ 107061 h 390525"/>
                <a:gd name="connsiteX4" fmla="*/ 107061 w 390525"/>
                <a:gd name="connsiteY4" fmla="*/ 7144 h 390525"/>
                <a:gd name="connsiteX5" fmla="*/ 7144 w 390525"/>
                <a:gd name="connsiteY5" fmla="*/ 107061 h 390525"/>
                <a:gd name="connsiteX6" fmla="*/ 105918 w 390525"/>
                <a:gd name="connsiteY6" fmla="*/ 206978 h 390525"/>
                <a:gd name="connsiteX7" fmla="*/ 113442 w 390525"/>
                <a:gd name="connsiteY7" fmla="*/ 277558 h 390525"/>
                <a:gd name="connsiteX8" fmla="*/ 74485 w 390525"/>
                <a:gd name="connsiteY8" fmla="*/ 330517 h 390525"/>
                <a:gd name="connsiteX9" fmla="*/ 130016 w 390525"/>
                <a:gd name="connsiteY9" fmla="*/ 386048 h 390525"/>
                <a:gd name="connsiteX10" fmla="*/ 185547 w 390525"/>
                <a:gd name="connsiteY10" fmla="*/ 330517 h 390525"/>
                <a:gd name="connsiteX11" fmla="*/ 181737 w 390525"/>
                <a:gd name="connsiteY11" fmla="*/ 310324 h 390525"/>
                <a:gd name="connsiteX12" fmla="*/ 270415 w 390525"/>
                <a:gd name="connsiteY12" fmla="*/ 252698 h 390525"/>
                <a:gd name="connsiteX13" fmla="*/ 319468 w 390525"/>
                <a:gd name="connsiteY13" fmla="*/ 274320 h 390525"/>
                <a:gd name="connsiteX14" fmla="*/ 386048 w 390525"/>
                <a:gd name="connsiteY14" fmla="*/ 207740 h 390525"/>
                <a:gd name="connsiteX15" fmla="*/ 319468 w 390525"/>
                <a:gd name="connsiteY15" fmla="*/ 141065 h 390525"/>
                <a:gd name="connsiteX16" fmla="*/ 29337 w 390525"/>
                <a:gd name="connsiteY16" fmla="*/ 107061 h 390525"/>
                <a:gd name="connsiteX17" fmla="*/ 107061 w 390525"/>
                <a:gd name="connsiteY17" fmla="*/ 29337 h 390525"/>
                <a:gd name="connsiteX18" fmla="*/ 184785 w 390525"/>
                <a:gd name="connsiteY18" fmla="*/ 107061 h 390525"/>
                <a:gd name="connsiteX19" fmla="*/ 161449 w 390525"/>
                <a:gd name="connsiteY19" fmla="*/ 162496 h 390525"/>
                <a:gd name="connsiteX20" fmla="*/ 107061 w 390525"/>
                <a:gd name="connsiteY20" fmla="*/ 118110 h 390525"/>
                <a:gd name="connsiteX21" fmla="*/ 52673 w 390525"/>
                <a:gd name="connsiteY21" fmla="*/ 162496 h 390525"/>
                <a:gd name="connsiteX22" fmla="*/ 29337 w 390525"/>
                <a:gd name="connsiteY22" fmla="*/ 107061 h 390525"/>
                <a:gd name="connsiteX23" fmla="*/ 107061 w 390525"/>
                <a:gd name="connsiteY23" fmla="*/ 184785 h 390525"/>
                <a:gd name="connsiteX24" fmla="*/ 73723 w 390525"/>
                <a:gd name="connsiteY24" fmla="*/ 177260 h 390525"/>
                <a:gd name="connsiteX25" fmla="*/ 73723 w 390525"/>
                <a:gd name="connsiteY25" fmla="*/ 174212 h 390525"/>
                <a:gd name="connsiteX26" fmla="*/ 105156 w 390525"/>
                <a:gd name="connsiteY26" fmla="*/ 140398 h 390525"/>
                <a:gd name="connsiteX27" fmla="*/ 140303 w 390525"/>
                <a:gd name="connsiteY27" fmla="*/ 173641 h 390525"/>
                <a:gd name="connsiteX28" fmla="*/ 140303 w 390525"/>
                <a:gd name="connsiteY28" fmla="*/ 177260 h 390525"/>
                <a:gd name="connsiteX29" fmla="*/ 107061 w 390525"/>
                <a:gd name="connsiteY29" fmla="*/ 184785 h 390525"/>
                <a:gd name="connsiteX30" fmla="*/ 130016 w 390525"/>
                <a:gd name="connsiteY30" fmla="*/ 363855 h 390525"/>
                <a:gd name="connsiteX31" fmla="*/ 96679 w 390525"/>
                <a:gd name="connsiteY31" fmla="*/ 330517 h 390525"/>
                <a:gd name="connsiteX32" fmla="*/ 130016 w 390525"/>
                <a:gd name="connsiteY32" fmla="*/ 297180 h 390525"/>
                <a:gd name="connsiteX33" fmla="*/ 163354 w 390525"/>
                <a:gd name="connsiteY33" fmla="*/ 330517 h 390525"/>
                <a:gd name="connsiteX34" fmla="*/ 130016 w 390525"/>
                <a:gd name="connsiteY34" fmla="*/ 363855 h 390525"/>
                <a:gd name="connsiteX35" fmla="*/ 169545 w 390525"/>
                <a:gd name="connsiteY35" fmla="*/ 291655 h 390525"/>
                <a:gd name="connsiteX36" fmla="*/ 135541 w 390525"/>
                <a:gd name="connsiteY36" fmla="*/ 275272 h 390525"/>
                <a:gd name="connsiteX37" fmla="*/ 128016 w 390525"/>
                <a:gd name="connsiteY37" fmla="*/ 204692 h 390525"/>
                <a:gd name="connsiteX38" fmla="*/ 191929 w 390525"/>
                <a:gd name="connsiteY38" fmla="*/ 159544 h 390525"/>
                <a:gd name="connsiteX39" fmla="*/ 255270 w 390525"/>
                <a:gd name="connsiteY39" fmla="*/ 189547 h 390525"/>
                <a:gd name="connsiteX40" fmla="*/ 252793 w 390525"/>
                <a:gd name="connsiteY40" fmla="*/ 207645 h 390525"/>
                <a:gd name="connsiteX41" fmla="*/ 258223 w 390525"/>
                <a:gd name="connsiteY41" fmla="*/ 234029 h 390525"/>
                <a:gd name="connsiteX42" fmla="*/ 169545 w 390525"/>
                <a:gd name="connsiteY42" fmla="*/ 291655 h 390525"/>
                <a:gd name="connsiteX43" fmla="*/ 319468 w 390525"/>
                <a:gd name="connsiteY43" fmla="*/ 252127 h 390525"/>
                <a:gd name="connsiteX44" fmla="*/ 275082 w 390525"/>
                <a:gd name="connsiteY44" fmla="*/ 207740 h 390525"/>
                <a:gd name="connsiteX45" fmla="*/ 319468 w 390525"/>
                <a:gd name="connsiteY45" fmla="*/ 163354 h 390525"/>
                <a:gd name="connsiteX46" fmla="*/ 363855 w 390525"/>
                <a:gd name="connsiteY46" fmla="*/ 207740 h 390525"/>
                <a:gd name="connsiteX47" fmla="*/ 319468 w 390525"/>
                <a:gd name="connsiteY47" fmla="*/ 25212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21141F9-EDE5-46E4-9BA9-ED7C73828D1E}"/>
              </a:ext>
            </a:extLst>
          </p:cNvPr>
          <p:cNvGrpSpPr/>
          <p:nvPr/>
        </p:nvGrpSpPr>
        <p:grpSpPr>
          <a:xfrm>
            <a:off x="2161595" y="892968"/>
            <a:ext cx="295275" cy="390525"/>
            <a:chOff x="2161595" y="892968"/>
            <a:chExt cx="295275" cy="390525"/>
          </a:xfrm>
          <a:solidFill>
            <a:schemeClr val="bg1"/>
          </a:solidFill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328E74A-44B3-4EE3-BB2D-6F966474784E}"/>
                </a:ext>
              </a:extLst>
            </p:cNvPr>
            <p:cNvSpPr/>
            <p:nvPr/>
          </p:nvSpPr>
          <p:spPr>
            <a:xfrm>
              <a:off x="2161595" y="892968"/>
              <a:ext cx="295275" cy="390525"/>
            </a:xfrm>
            <a:custGeom>
              <a:avLst/>
              <a:gdLst>
                <a:gd name="connsiteX0" fmla="*/ 276987 w 295275"/>
                <a:gd name="connsiteY0" fmla="*/ 7144 h 390525"/>
                <a:gd name="connsiteX1" fmla="*/ 18574 w 295275"/>
                <a:gd name="connsiteY1" fmla="*/ 7144 h 390525"/>
                <a:gd name="connsiteX2" fmla="*/ 7144 w 295275"/>
                <a:gd name="connsiteY2" fmla="*/ 18574 h 390525"/>
                <a:gd name="connsiteX3" fmla="*/ 7144 w 295275"/>
                <a:gd name="connsiteY3" fmla="*/ 374618 h 390525"/>
                <a:gd name="connsiteX4" fmla="*/ 18574 w 295275"/>
                <a:gd name="connsiteY4" fmla="*/ 386048 h 390525"/>
                <a:gd name="connsiteX5" fmla="*/ 276987 w 295275"/>
                <a:gd name="connsiteY5" fmla="*/ 386048 h 390525"/>
                <a:gd name="connsiteX6" fmla="*/ 288417 w 295275"/>
                <a:gd name="connsiteY6" fmla="*/ 374618 h 390525"/>
                <a:gd name="connsiteX7" fmla="*/ 288417 w 295275"/>
                <a:gd name="connsiteY7" fmla="*/ 18574 h 390525"/>
                <a:gd name="connsiteX8" fmla="*/ 276987 w 295275"/>
                <a:gd name="connsiteY8" fmla="*/ 7144 h 390525"/>
                <a:gd name="connsiteX9" fmla="*/ 265462 w 295275"/>
                <a:gd name="connsiteY9" fmla="*/ 363093 h 390525"/>
                <a:gd name="connsiteX10" fmla="*/ 30099 w 295275"/>
                <a:gd name="connsiteY10" fmla="*/ 363093 h 390525"/>
                <a:gd name="connsiteX11" fmla="*/ 30099 w 295275"/>
                <a:gd name="connsiteY11" fmla="*/ 30099 h 390525"/>
                <a:gd name="connsiteX12" fmla="*/ 265462 w 295275"/>
                <a:gd name="connsiteY12" fmla="*/ 30099 h 390525"/>
                <a:gd name="connsiteX13" fmla="*/ 265462 w 295275"/>
                <a:gd name="connsiteY13" fmla="*/ 36309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F3EDC4A-DB96-43D6-A72D-8E55EB7ECA2D}"/>
                </a:ext>
              </a:extLst>
            </p:cNvPr>
            <p:cNvSpPr/>
            <p:nvPr/>
          </p:nvSpPr>
          <p:spPr>
            <a:xfrm>
              <a:off x="2206743" y="945546"/>
              <a:ext cx="200025" cy="104775"/>
            </a:xfrm>
            <a:custGeom>
              <a:avLst/>
              <a:gdLst>
                <a:gd name="connsiteX0" fmla="*/ 18574 w 200025"/>
                <a:gd name="connsiteY0" fmla="*/ 101060 h 104775"/>
                <a:gd name="connsiteX1" fmla="*/ 186690 w 200025"/>
                <a:gd name="connsiteY1" fmla="*/ 101060 h 104775"/>
                <a:gd name="connsiteX2" fmla="*/ 198120 w 200025"/>
                <a:gd name="connsiteY2" fmla="*/ 89630 h 104775"/>
                <a:gd name="connsiteX3" fmla="*/ 198120 w 200025"/>
                <a:gd name="connsiteY3" fmla="*/ 18574 h 104775"/>
                <a:gd name="connsiteX4" fmla="*/ 186690 w 200025"/>
                <a:gd name="connsiteY4" fmla="*/ 7144 h 104775"/>
                <a:gd name="connsiteX5" fmla="*/ 18574 w 200025"/>
                <a:gd name="connsiteY5" fmla="*/ 7144 h 104775"/>
                <a:gd name="connsiteX6" fmla="*/ 7144 w 200025"/>
                <a:gd name="connsiteY6" fmla="*/ 18574 h 104775"/>
                <a:gd name="connsiteX7" fmla="*/ 7144 w 200025"/>
                <a:gd name="connsiteY7" fmla="*/ 89726 h 104775"/>
                <a:gd name="connsiteX8" fmla="*/ 18574 w 200025"/>
                <a:gd name="connsiteY8" fmla="*/ 101060 h 104775"/>
                <a:gd name="connsiteX9" fmla="*/ 30099 w 200025"/>
                <a:gd name="connsiteY9" fmla="*/ 30099 h 104775"/>
                <a:gd name="connsiteX10" fmla="*/ 175165 w 200025"/>
                <a:gd name="connsiteY10" fmla="*/ 30099 h 104775"/>
                <a:gd name="connsiteX11" fmla="*/ 175165 w 200025"/>
                <a:gd name="connsiteY11" fmla="*/ 78200 h 104775"/>
                <a:gd name="connsiteX12" fmla="*/ 30099 w 200025"/>
                <a:gd name="connsiteY12" fmla="*/ 78200 h 104775"/>
                <a:gd name="connsiteX13" fmla="*/ 30099 w 200025"/>
                <a:gd name="connsiteY13" fmla="*/ 300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0477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5C8FDF7A-E1CC-4B74-B1CC-F0DE6370469C}"/>
                </a:ext>
              </a:extLst>
            </p:cNvPr>
            <p:cNvSpPr/>
            <p:nvPr/>
          </p:nvSpPr>
          <p:spPr>
            <a:xfrm>
              <a:off x="2206473" y="1058036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1DB01EDE-313C-419D-BA00-BB96B0DD040B}"/>
                </a:ext>
              </a:extLst>
            </p:cNvPr>
            <p:cNvSpPr/>
            <p:nvPr/>
          </p:nvSpPr>
          <p:spPr>
            <a:xfrm>
              <a:off x="2206473" y="1103852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0EF67B48-57A4-4688-8AA1-FA67FFCF2708}"/>
                </a:ext>
              </a:extLst>
            </p:cNvPr>
            <p:cNvSpPr/>
            <p:nvPr/>
          </p:nvSpPr>
          <p:spPr>
            <a:xfrm>
              <a:off x="2206664" y="1150524"/>
              <a:ext cx="95250" cy="28575"/>
            </a:xfrm>
            <a:custGeom>
              <a:avLst/>
              <a:gdLst>
                <a:gd name="connsiteX0" fmla="*/ 18653 w 95250"/>
                <a:gd name="connsiteY0" fmla="*/ 30099 h 28575"/>
                <a:gd name="connsiteX1" fmla="*/ 83804 w 95250"/>
                <a:gd name="connsiteY1" fmla="*/ 30099 h 28575"/>
                <a:gd name="connsiteX2" fmla="*/ 95329 w 95250"/>
                <a:gd name="connsiteY2" fmla="*/ 20669 h 28575"/>
                <a:gd name="connsiteX3" fmla="*/ 83994 w 95250"/>
                <a:gd name="connsiteY3" fmla="*/ 7144 h 28575"/>
                <a:gd name="connsiteX4" fmla="*/ 18843 w 95250"/>
                <a:gd name="connsiteY4" fmla="*/ 7144 h 28575"/>
                <a:gd name="connsiteX5" fmla="*/ 7318 w 95250"/>
                <a:gd name="connsiteY5" fmla="*/ 16573 h 28575"/>
                <a:gd name="connsiteX6" fmla="*/ 1865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2EEFB2FF-373F-46EF-A2B7-282AECA8F502}"/>
                </a:ext>
              </a:extLst>
            </p:cNvPr>
            <p:cNvSpPr/>
            <p:nvPr/>
          </p:nvSpPr>
          <p:spPr>
            <a:xfrm>
              <a:off x="2206734" y="1197102"/>
              <a:ext cx="95250" cy="28575"/>
            </a:xfrm>
            <a:custGeom>
              <a:avLst/>
              <a:gdLst>
                <a:gd name="connsiteX0" fmla="*/ 18583 w 95250"/>
                <a:gd name="connsiteY0" fmla="*/ 30099 h 28575"/>
                <a:gd name="connsiteX1" fmla="*/ 83734 w 95250"/>
                <a:gd name="connsiteY1" fmla="*/ 30099 h 28575"/>
                <a:gd name="connsiteX2" fmla="*/ 95259 w 95250"/>
                <a:gd name="connsiteY2" fmla="*/ 20669 h 28575"/>
                <a:gd name="connsiteX3" fmla="*/ 84020 w 95250"/>
                <a:gd name="connsiteY3" fmla="*/ 7144 h 28575"/>
                <a:gd name="connsiteX4" fmla="*/ 18869 w 95250"/>
                <a:gd name="connsiteY4" fmla="*/ 7144 h 28575"/>
                <a:gd name="connsiteX5" fmla="*/ 7343 w 95250"/>
                <a:gd name="connsiteY5" fmla="*/ 16573 h 28575"/>
                <a:gd name="connsiteX6" fmla="*/ 1858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6B6D7D3C-624A-41DB-B804-B41E1FDCB55E}"/>
                </a:ext>
              </a:extLst>
            </p:cNvPr>
            <p:cNvSpPr/>
            <p:nvPr/>
          </p:nvSpPr>
          <p:spPr>
            <a:xfrm>
              <a:off x="2309534" y="1150524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B94998F4-28E4-44EA-8295-9F7C1B49B6AA}"/>
                </a:ext>
              </a:extLst>
            </p:cNvPr>
            <p:cNvSpPr/>
            <p:nvPr/>
          </p:nvSpPr>
          <p:spPr>
            <a:xfrm>
              <a:off x="2309534" y="1197197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087DC9D4-7CEE-4C2A-AFDB-8DD43ED257B2}"/>
              </a:ext>
            </a:extLst>
          </p:cNvPr>
          <p:cNvGrpSpPr/>
          <p:nvPr/>
        </p:nvGrpSpPr>
        <p:grpSpPr>
          <a:xfrm>
            <a:off x="6823891" y="4284821"/>
            <a:ext cx="364522" cy="390525"/>
            <a:chOff x="6823891" y="4284821"/>
            <a:chExt cx="364522" cy="390525"/>
          </a:xfrm>
          <a:solidFill>
            <a:schemeClr val="bg1"/>
          </a:solidFill>
        </p:grpSpPr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6B840B97-7C6A-46F6-8ACB-EE28A6709EF1}"/>
                </a:ext>
              </a:extLst>
            </p:cNvPr>
            <p:cNvSpPr/>
            <p:nvPr/>
          </p:nvSpPr>
          <p:spPr>
            <a:xfrm>
              <a:off x="6823891" y="4284821"/>
              <a:ext cx="361950" cy="390525"/>
            </a:xfrm>
            <a:custGeom>
              <a:avLst/>
              <a:gdLst>
                <a:gd name="connsiteX0" fmla="*/ 339757 w 361950"/>
                <a:gd name="connsiteY0" fmla="*/ 283940 h 390525"/>
                <a:gd name="connsiteX1" fmla="*/ 284607 w 361950"/>
                <a:gd name="connsiteY1" fmla="*/ 297180 h 390525"/>
                <a:gd name="connsiteX2" fmla="*/ 162496 w 361950"/>
                <a:gd name="connsiteY2" fmla="*/ 174307 h 390525"/>
                <a:gd name="connsiteX3" fmla="*/ 282130 w 361950"/>
                <a:gd name="connsiteY3" fmla="*/ 51625 h 390525"/>
                <a:gd name="connsiteX4" fmla="*/ 292704 w 361950"/>
                <a:gd name="connsiteY4" fmla="*/ 43244 h 390525"/>
                <a:gd name="connsiteX5" fmla="*/ 287369 w 361950"/>
                <a:gd name="connsiteY5" fmla="*/ 30861 h 390525"/>
                <a:gd name="connsiteX6" fmla="*/ 195834 w 361950"/>
                <a:gd name="connsiteY6" fmla="*/ 7144 h 390525"/>
                <a:gd name="connsiteX7" fmla="*/ 7144 w 361950"/>
                <a:gd name="connsiteY7" fmla="*/ 196596 h 390525"/>
                <a:gd name="connsiteX8" fmla="*/ 195834 w 361950"/>
                <a:gd name="connsiteY8" fmla="*/ 386048 h 390525"/>
                <a:gd name="connsiteX9" fmla="*/ 354139 w 361950"/>
                <a:gd name="connsiteY9" fmla="*/ 299942 h 390525"/>
                <a:gd name="connsiteX10" fmla="*/ 353092 w 361950"/>
                <a:gd name="connsiteY10" fmla="*/ 286512 h 390525"/>
                <a:gd name="connsiteX11" fmla="*/ 339757 w 361950"/>
                <a:gd name="connsiteY11" fmla="*/ 283940 h 390525"/>
                <a:gd name="connsiteX12" fmla="*/ 195739 w 361950"/>
                <a:gd name="connsiteY12" fmla="*/ 363855 h 390525"/>
                <a:gd name="connsiteX13" fmla="*/ 29242 w 361950"/>
                <a:gd name="connsiteY13" fmla="*/ 196596 h 390525"/>
                <a:gd name="connsiteX14" fmla="*/ 195739 w 361950"/>
                <a:gd name="connsiteY14" fmla="*/ 29337 h 390525"/>
                <a:gd name="connsiteX15" fmla="*/ 241935 w 361950"/>
                <a:gd name="connsiteY15" fmla="*/ 35909 h 390525"/>
                <a:gd name="connsiteX16" fmla="*/ 181546 w 361950"/>
                <a:gd name="connsiteY16" fmla="*/ 73057 h 390525"/>
                <a:gd name="connsiteX17" fmla="*/ 140208 w 361950"/>
                <a:gd name="connsiteY17" fmla="*/ 174403 h 390525"/>
                <a:gd name="connsiteX18" fmla="*/ 284512 w 361950"/>
                <a:gd name="connsiteY18" fmla="*/ 319469 h 390525"/>
                <a:gd name="connsiteX19" fmla="*/ 311468 w 361950"/>
                <a:gd name="connsiteY19" fmla="*/ 316897 h 390525"/>
                <a:gd name="connsiteX20" fmla="*/ 195739 w 361950"/>
                <a:gd name="connsiteY20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90525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40975BD9-6FD4-47B4-8C05-2295648E23E8}"/>
                </a:ext>
              </a:extLst>
            </p:cNvPr>
            <p:cNvSpPr/>
            <p:nvPr/>
          </p:nvSpPr>
          <p:spPr>
            <a:xfrm>
              <a:off x="7023440" y="4374260"/>
              <a:ext cx="123825" cy="123825"/>
            </a:xfrm>
            <a:custGeom>
              <a:avLst/>
              <a:gdLst>
                <a:gd name="connsiteX0" fmla="*/ 73914 w 123825"/>
                <a:gd name="connsiteY0" fmla="*/ 18288 h 123825"/>
                <a:gd name="connsiteX1" fmla="*/ 62770 w 123825"/>
                <a:gd name="connsiteY1" fmla="*/ 7144 h 123825"/>
                <a:gd name="connsiteX2" fmla="*/ 51625 w 123825"/>
                <a:gd name="connsiteY2" fmla="*/ 18288 h 123825"/>
                <a:gd name="connsiteX3" fmla="*/ 18288 w 123825"/>
                <a:gd name="connsiteY3" fmla="*/ 51626 h 123825"/>
                <a:gd name="connsiteX4" fmla="*/ 7144 w 123825"/>
                <a:gd name="connsiteY4" fmla="*/ 62770 h 123825"/>
                <a:gd name="connsiteX5" fmla="*/ 18288 w 123825"/>
                <a:gd name="connsiteY5" fmla="*/ 73914 h 123825"/>
                <a:gd name="connsiteX6" fmla="*/ 51625 w 123825"/>
                <a:gd name="connsiteY6" fmla="*/ 107252 h 123825"/>
                <a:gd name="connsiteX7" fmla="*/ 62770 w 123825"/>
                <a:gd name="connsiteY7" fmla="*/ 118396 h 123825"/>
                <a:gd name="connsiteX8" fmla="*/ 73914 w 123825"/>
                <a:gd name="connsiteY8" fmla="*/ 107252 h 123825"/>
                <a:gd name="connsiteX9" fmla="*/ 107252 w 123825"/>
                <a:gd name="connsiteY9" fmla="*/ 73914 h 123825"/>
                <a:gd name="connsiteX10" fmla="*/ 118396 w 123825"/>
                <a:gd name="connsiteY10" fmla="*/ 62770 h 123825"/>
                <a:gd name="connsiteX11" fmla="*/ 107252 w 123825"/>
                <a:gd name="connsiteY11" fmla="*/ 51626 h 123825"/>
                <a:gd name="connsiteX12" fmla="*/ 73914 w 123825"/>
                <a:gd name="connsiteY12" fmla="*/ 18288 h 123825"/>
                <a:gd name="connsiteX13" fmla="*/ 62865 w 123825"/>
                <a:gd name="connsiteY13" fmla="*/ 73914 h 123825"/>
                <a:gd name="connsiteX14" fmla="*/ 51721 w 123825"/>
                <a:gd name="connsiteY14" fmla="*/ 62770 h 123825"/>
                <a:gd name="connsiteX15" fmla="*/ 62865 w 123825"/>
                <a:gd name="connsiteY15" fmla="*/ 51626 h 123825"/>
                <a:gd name="connsiteX16" fmla="*/ 74009 w 123825"/>
                <a:gd name="connsiteY16" fmla="*/ 62770 h 123825"/>
                <a:gd name="connsiteX17" fmla="*/ 62865 w 123825"/>
                <a:gd name="connsiteY17" fmla="*/ 7391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28518810-A0CE-4A86-B827-D718BB127E6D}"/>
                </a:ext>
              </a:extLst>
            </p:cNvPr>
            <p:cNvSpPr/>
            <p:nvPr/>
          </p:nvSpPr>
          <p:spPr>
            <a:xfrm>
              <a:off x="7112213" y="4463033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2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2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9BF36123-8888-43F9-956D-A1ED362556D4}"/>
              </a:ext>
            </a:extLst>
          </p:cNvPr>
          <p:cNvGrpSpPr/>
          <p:nvPr/>
        </p:nvGrpSpPr>
        <p:grpSpPr>
          <a:xfrm>
            <a:off x="1460078" y="3561588"/>
            <a:ext cx="342900" cy="390525"/>
            <a:chOff x="1460078" y="3561588"/>
            <a:chExt cx="342900" cy="390525"/>
          </a:xfrm>
          <a:solidFill>
            <a:schemeClr val="bg1"/>
          </a:solidFill>
        </p:grpSpPr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0B7430A8-4C96-491F-9FC1-489918984779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A5728FD9-8755-4524-9D03-DC1CC98D4205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88787B1A-B0E6-4E32-94D5-03F685F5596E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/>
        </p:nvGrpSpPr>
        <p:grpSpPr>
          <a:xfrm>
            <a:off x="832381" y="3561588"/>
            <a:ext cx="276225" cy="390525"/>
            <a:chOff x="832381" y="3561588"/>
            <a:chExt cx="276225" cy="390525"/>
          </a:xfrm>
          <a:solidFill>
            <a:schemeClr val="bg1"/>
          </a:solidFill>
        </p:grpSpPr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74E335FA-CD78-44D3-9147-76996B216D69}"/>
              </a:ext>
            </a:extLst>
          </p:cNvPr>
          <p:cNvGrpSpPr/>
          <p:nvPr/>
        </p:nvGrpSpPr>
        <p:grpSpPr>
          <a:xfrm>
            <a:off x="4791733" y="5552143"/>
            <a:ext cx="390525" cy="357734"/>
            <a:chOff x="4791733" y="5552143"/>
            <a:chExt cx="390525" cy="357734"/>
          </a:xfrm>
          <a:solidFill>
            <a:schemeClr val="bg1"/>
          </a:solidFill>
        </p:grpSpPr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40489FD1-07C4-4710-B97D-69B434A83920}"/>
                </a:ext>
              </a:extLst>
            </p:cNvPr>
            <p:cNvSpPr/>
            <p:nvPr/>
          </p:nvSpPr>
          <p:spPr>
            <a:xfrm>
              <a:off x="4791733" y="5605077"/>
              <a:ext cx="390525" cy="304800"/>
            </a:xfrm>
            <a:custGeom>
              <a:avLst/>
              <a:gdLst>
                <a:gd name="connsiteX0" fmla="*/ 383953 w 390525"/>
                <a:gd name="connsiteY0" fmla="*/ 152309 h 304800"/>
                <a:gd name="connsiteX1" fmla="*/ 316516 w 390525"/>
                <a:gd name="connsiteY1" fmla="*/ 58678 h 304800"/>
                <a:gd name="connsiteX2" fmla="*/ 307467 w 390525"/>
                <a:gd name="connsiteY2" fmla="*/ 54106 h 304800"/>
                <a:gd name="connsiteX3" fmla="*/ 226219 w 390525"/>
                <a:gd name="connsiteY3" fmla="*/ 54106 h 304800"/>
                <a:gd name="connsiteX4" fmla="*/ 226219 w 390525"/>
                <a:gd name="connsiteY4" fmla="*/ 41533 h 304800"/>
                <a:gd name="connsiteX5" fmla="*/ 196596 w 390525"/>
                <a:gd name="connsiteY5" fmla="*/ 7434 h 304800"/>
                <a:gd name="connsiteX6" fmla="*/ 158115 w 390525"/>
                <a:gd name="connsiteY6" fmla="*/ 41057 h 304800"/>
                <a:gd name="connsiteX7" fmla="*/ 158115 w 390525"/>
                <a:gd name="connsiteY7" fmla="*/ 54201 h 304800"/>
                <a:gd name="connsiteX8" fmla="*/ 47434 w 390525"/>
                <a:gd name="connsiteY8" fmla="*/ 54201 h 304800"/>
                <a:gd name="connsiteX9" fmla="*/ 7144 w 390525"/>
                <a:gd name="connsiteY9" fmla="*/ 94492 h 304800"/>
                <a:gd name="connsiteX10" fmla="*/ 7144 w 390525"/>
                <a:gd name="connsiteY10" fmla="*/ 261656 h 304800"/>
                <a:gd name="connsiteX11" fmla="*/ 17240 w 390525"/>
                <a:gd name="connsiteY11" fmla="*/ 271752 h 304800"/>
                <a:gd name="connsiteX12" fmla="*/ 47434 w 390525"/>
                <a:gd name="connsiteY12" fmla="*/ 271752 h 304800"/>
                <a:gd name="connsiteX13" fmla="*/ 90488 w 390525"/>
                <a:gd name="connsiteY13" fmla="*/ 305090 h 304800"/>
                <a:gd name="connsiteX14" fmla="*/ 133540 w 390525"/>
                <a:gd name="connsiteY14" fmla="*/ 271752 h 304800"/>
                <a:gd name="connsiteX15" fmla="*/ 240697 w 390525"/>
                <a:gd name="connsiteY15" fmla="*/ 271752 h 304800"/>
                <a:gd name="connsiteX16" fmla="*/ 283750 w 390525"/>
                <a:gd name="connsiteY16" fmla="*/ 305090 h 304800"/>
                <a:gd name="connsiteX17" fmla="*/ 326803 w 390525"/>
                <a:gd name="connsiteY17" fmla="*/ 271752 h 304800"/>
                <a:gd name="connsiteX18" fmla="*/ 375666 w 390525"/>
                <a:gd name="connsiteY18" fmla="*/ 271752 h 304800"/>
                <a:gd name="connsiteX19" fmla="*/ 385763 w 390525"/>
                <a:gd name="connsiteY19" fmla="*/ 261656 h 304800"/>
                <a:gd name="connsiteX20" fmla="*/ 385763 w 390525"/>
                <a:gd name="connsiteY20" fmla="*/ 158881 h 304800"/>
                <a:gd name="connsiteX21" fmla="*/ 383953 w 390525"/>
                <a:gd name="connsiteY21" fmla="*/ 152309 h 304800"/>
                <a:gd name="connsiteX22" fmla="*/ 283940 w 390525"/>
                <a:gd name="connsiteY22" fmla="*/ 283087 h 304800"/>
                <a:gd name="connsiteX23" fmla="*/ 261652 w 390525"/>
                <a:gd name="connsiteY23" fmla="*/ 260799 h 304800"/>
                <a:gd name="connsiteX24" fmla="*/ 283940 w 390525"/>
                <a:gd name="connsiteY24" fmla="*/ 238510 h 304800"/>
                <a:gd name="connsiteX25" fmla="*/ 306229 w 390525"/>
                <a:gd name="connsiteY25" fmla="*/ 260799 h 304800"/>
                <a:gd name="connsiteX26" fmla="*/ 283940 w 390525"/>
                <a:gd name="connsiteY26" fmla="*/ 283087 h 304800"/>
                <a:gd name="connsiteX27" fmla="*/ 283464 w 390525"/>
                <a:gd name="connsiteY27" fmla="*/ 216317 h 304800"/>
                <a:gd name="connsiteX28" fmla="*/ 240125 w 390525"/>
                <a:gd name="connsiteY28" fmla="*/ 249559 h 304800"/>
                <a:gd name="connsiteX29" fmla="*/ 133731 w 390525"/>
                <a:gd name="connsiteY29" fmla="*/ 249559 h 304800"/>
                <a:gd name="connsiteX30" fmla="*/ 90583 w 390525"/>
                <a:gd name="connsiteY30" fmla="*/ 216221 h 304800"/>
                <a:gd name="connsiteX31" fmla="*/ 47434 w 390525"/>
                <a:gd name="connsiteY31" fmla="*/ 249559 h 304800"/>
                <a:gd name="connsiteX32" fmla="*/ 29337 w 390525"/>
                <a:gd name="connsiteY32" fmla="*/ 249559 h 304800"/>
                <a:gd name="connsiteX33" fmla="*/ 29337 w 390525"/>
                <a:gd name="connsiteY33" fmla="*/ 98302 h 304800"/>
                <a:gd name="connsiteX34" fmla="*/ 51340 w 390525"/>
                <a:gd name="connsiteY34" fmla="*/ 76299 h 304800"/>
                <a:gd name="connsiteX35" fmla="*/ 239554 w 390525"/>
                <a:gd name="connsiteY35" fmla="*/ 76299 h 304800"/>
                <a:gd name="connsiteX36" fmla="*/ 239554 w 390525"/>
                <a:gd name="connsiteY36" fmla="*/ 143736 h 304800"/>
                <a:gd name="connsiteX37" fmla="*/ 249079 w 390525"/>
                <a:gd name="connsiteY37" fmla="*/ 153261 h 304800"/>
                <a:gd name="connsiteX38" fmla="*/ 354616 w 390525"/>
                <a:gd name="connsiteY38" fmla="*/ 153261 h 304800"/>
                <a:gd name="connsiteX39" fmla="*/ 356521 w 390525"/>
                <a:gd name="connsiteY39" fmla="*/ 153071 h 304800"/>
                <a:gd name="connsiteX40" fmla="*/ 359950 w 390525"/>
                <a:gd name="connsiteY40" fmla="*/ 157643 h 304800"/>
                <a:gd name="connsiteX41" fmla="*/ 320230 w 390525"/>
                <a:gd name="connsiteY41" fmla="*/ 157643 h 304800"/>
                <a:gd name="connsiteX42" fmla="*/ 317373 w 390525"/>
                <a:gd name="connsiteY42" fmla="*/ 160500 h 304800"/>
                <a:gd name="connsiteX43" fmla="*/ 317373 w 390525"/>
                <a:gd name="connsiteY43" fmla="*/ 182598 h 304800"/>
                <a:gd name="connsiteX44" fmla="*/ 349377 w 390525"/>
                <a:gd name="connsiteY44" fmla="*/ 214602 h 304800"/>
                <a:gd name="connsiteX45" fmla="*/ 364046 w 390525"/>
                <a:gd name="connsiteY45" fmla="*/ 214602 h 304800"/>
                <a:gd name="connsiteX46" fmla="*/ 364046 w 390525"/>
                <a:gd name="connsiteY46" fmla="*/ 249369 h 304800"/>
                <a:gd name="connsiteX47" fmla="*/ 326993 w 390525"/>
                <a:gd name="connsiteY47" fmla="*/ 249369 h 304800"/>
                <a:gd name="connsiteX48" fmla="*/ 283464 w 390525"/>
                <a:gd name="connsiteY48" fmla="*/ 216317 h 304800"/>
                <a:gd name="connsiteX49" fmla="*/ 90488 w 390525"/>
                <a:gd name="connsiteY49" fmla="*/ 283087 h 304800"/>
                <a:gd name="connsiteX50" fmla="*/ 68199 w 390525"/>
                <a:gd name="connsiteY50" fmla="*/ 260799 h 304800"/>
                <a:gd name="connsiteX51" fmla="*/ 90488 w 390525"/>
                <a:gd name="connsiteY51" fmla="*/ 238510 h 304800"/>
                <a:gd name="connsiteX52" fmla="*/ 112776 w 390525"/>
                <a:gd name="connsiteY52" fmla="*/ 260799 h 304800"/>
                <a:gd name="connsiteX53" fmla="*/ 90488 w 390525"/>
                <a:gd name="connsiteY53" fmla="*/ 283087 h 304800"/>
                <a:gd name="connsiteX54" fmla="*/ 363855 w 390525"/>
                <a:gd name="connsiteY54" fmla="*/ 192504 h 304800"/>
                <a:gd name="connsiteX55" fmla="*/ 349186 w 390525"/>
                <a:gd name="connsiteY55" fmla="*/ 192504 h 304800"/>
                <a:gd name="connsiteX56" fmla="*/ 339376 w 390525"/>
                <a:gd name="connsiteY56" fmla="*/ 182694 h 304800"/>
                <a:gd name="connsiteX57" fmla="*/ 339376 w 390525"/>
                <a:gd name="connsiteY57" fmla="*/ 179931 h 304800"/>
                <a:gd name="connsiteX58" fmla="*/ 363760 w 390525"/>
                <a:gd name="connsiteY58" fmla="*/ 179931 h 304800"/>
                <a:gd name="connsiteX59" fmla="*/ 363760 w 390525"/>
                <a:gd name="connsiteY59" fmla="*/ 192504 h 304800"/>
                <a:gd name="connsiteX60" fmla="*/ 261652 w 390525"/>
                <a:gd name="connsiteY60" fmla="*/ 76395 h 304800"/>
                <a:gd name="connsiteX61" fmla="*/ 302038 w 390525"/>
                <a:gd name="connsiteY61" fmla="*/ 76395 h 304800"/>
                <a:gd name="connsiteX62" fmla="*/ 341471 w 390525"/>
                <a:gd name="connsiteY62" fmla="*/ 131163 h 304800"/>
                <a:gd name="connsiteX63" fmla="*/ 276034 w 390525"/>
                <a:gd name="connsiteY63" fmla="*/ 131163 h 304800"/>
                <a:gd name="connsiteX64" fmla="*/ 261747 w 390525"/>
                <a:gd name="connsiteY64" fmla="*/ 116876 h 304800"/>
                <a:gd name="connsiteX65" fmla="*/ 261652 w 390525"/>
                <a:gd name="connsiteY65" fmla="*/ 76395 h 304800"/>
                <a:gd name="connsiteX66" fmla="*/ 261652 w 390525"/>
                <a:gd name="connsiteY66" fmla="*/ 76395 h 304800"/>
                <a:gd name="connsiteX67" fmla="*/ 180308 w 390525"/>
                <a:gd name="connsiteY67" fmla="*/ 41057 h 304800"/>
                <a:gd name="connsiteX68" fmla="*/ 195072 w 390525"/>
                <a:gd name="connsiteY68" fmla="*/ 29722 h 304800"/>
                <a:gd name="connsiteX69" fmla="*/ 203930 w 390525"/>
                <a:gd name="connsiteY69" fmla="*/ 41343 h 304800"/>
                <a:gd name="connsiteX70" fmla="*/ 203930 w 390525"/>
                <a:gd name="connsiteY70" fmla="*/ 54201 h 304800"/>
                <a:gd name="connsiteX71" fmla="*/ 180213 w 390525"/>
                <a:gd name="connsiteY71" fmla="*/ 54201 h 304800"/>
                <a:gd name="connsiteX72" fmla="*/ 180308 w 390525"/>
                <a:gd name="connsiteY72" fmla="*/ 41057 h 304800"/>
                <a:gd name="connsiteX73" fmla="*/ 180308 w 390525"/>
                <a:gd name="connsiteY73" fmla="*/ 4105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04800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CEDC16CE-1CEF-46AD-B708-249F25A71DC2}"/>
                </a:ext>
              </a:extLst>
            </p:cNvPr>
            <p:cNvSpPr/>
            <p:nvPr/>
          </p:nvSpPr>
          <p:spPr>
            <a:xfrm>
              <a:off x="5027307" y="5768244"/>
              <a:ext cx="57150" cy="28575"/>
            </a:xfrm>
            <a:custGeom>
              <a:avLst/>
              <a:gdLst>
                <a:gd name="connsiteX0" fmla="*/ 44460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6954 h 28575"/>
                <a:gd name="connsiteX3" fmla="*/ 18267 w 57150"/>
                <a:gd name="connsiteY3" fmla="*/ 29337 h 28575"/>
                <a:gd name="connsiteX4" fmla="*/ 44175 w 57150"/>
                <a:gd name="connsiteY4" fmla="*/ 29337 h 28575"/>
                <a:gd name="connsiteX5" fmla="*/ 55509 w 57150"/>
                <a:gd name="connsiteY5" fmla="*/ 19526 h 28575"/>
                <a:gd name="connsiteX6" fmla="*/ 44460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2E88362-D599-4739-BF07-098DC028A7EB}"/>
                </a:ext>
              </a:extLst>
            </p:cNvPr>
            <p:cNvSpPr/>
            <p:nvPr/>
          </p:nvSpPr>
          <p:spPr>
            <a:xfrm>
              <a:off x="4952991" y="5784458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6934 h 38100"/>
                <a:gd name="connsiteX2" fmla="*/ 16954 w 28575"/>
                <a:gd name="connsiteY2" fmla="*/ 38269 h 38100"/>
                <a:gd name="connsiteX3" fmla="*/ 29337 w 28575"/>
                <a:gd name="connsiteY3" fmla="*/ 27220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1A0C9A71-9E7E-4A40-BA04-7111DD6018B5}"/>
                </a:ext>
              </a:extLst>
            </p:cNvPr>
            <p:cNvSpPr/>
            <p:nvPr/>
          </p:nvSpPr>
          <p:spPr>
            <a:xfrm>
              <a:off x="4824880" y="5686901"/>
              <a:ext cx="180975" cy="95250"/>
            </a:xfrm>
            <a:custGeom>
              <a:avLst/>
              <a:gdLst>
                <a:gd name="connsiteX0" fmla="*/ 164116 w 180975"/>
                <a:gd name="connsiteY0" fmla="*/ 7144 h 95250"/>
                <a:gd name="connsiteX1" fmla="*/ 18288 w 180975"/>
                <a:gd name="connsiteY1" fmla="*/ 7144 h 95250"/>
                <a:gd name="connsiteX2" fmla="*/ 7144 w 180975"/>
                <a:gd name="connsiteY2" fmla="*/ 18288 h 95250"/>
                <a:gd name="connsiteX3" fmla="*/ 7144 w 180975"/>
                <a:gd name="connsiteY3" fmla="*/ 79724 h 95250"/>
                <a:gd name="connsiteX4" fmla="*/ 18288 w 180975"/>
                <a:gd name="connsiteY4" fmla="*/ 90869 h 95250"/>
                <a:gd name="connsiteX5" fmla="*/ 164116 w 180975"/>
                <a:gd name="connsiteY5" fmla="*/ 90869 h 95250"/>
                <a:gd name="connsiteX6" fmla="*/ 175260 w 180975"/>
                <a:gd name="connsiteY6" fmla="*/ 79724 h 95250"/>
                <a:gd name="connsiteX7" fmla="*/ 175260 w 180975"/>
                <a:gd name="connsiteY7" fmla="*/ 18288 h 95250"/>
                <a:gd name="connsiteX8" fmla="*/ 164116 w 180975"/>
                <a:gd name="connsiteY8" fmla="*/ 7144 h 95250"/>
                <a:gd name="connsiteX9" fmla="*/ 102679 w 180975"/>
                <a:gd name="connsiteY9" fmla="*/ 29337 h 95250"/>
                <a:gd name="connsiteX10" fmla="*/ 118967 w 180975"/>
                <a:gd name="connsiteY10" fmla="*/ 29337 h 95250"/>
                <a:gd name="connsiteX11" fmla="*/ 118967 w 180975"/>
                <a:gd name="connsiteY11" fmla="*/ 68580 h 95250"/>
                <a:gd name="connsiteX12" fmla="*/ 102679 w 180975"/>
                <a:gd name="connsiteY12" fmla="*/ 68580 h 95250"/>
                <a:gd name="connsiteX13" fmla="*/ 102679 w 180975"/>
                <a:gd name="connsiteY13" fmla="*/ 29337 h 95250"/>
                <a:gd name="connsiteX14" fmla="*/ 79820 w 180975"/>
                <a:gd name="connsiteY14" fmla="*/ 68580 h 95250"/>
                <a:gd name="connsiteX15" fmla="*/ 63532 w 180975"/>
                <a:gd name="connsiteY15" fmla="*/ 68580 h 95250"/>
                <a:gd name="connsiteX16" fmla="*/ 63532 w 180975"/>
                <a:gd name="connsiteY16" fmla="*/ 29337 h 95250"/>
                <a:gd name="connsiteX17" fmla="*/ 79820 w 180975"/>
                <a:gd name="connsiteY17" fmla="*/ 29337 h 95250"/>
                <a:gd name="connsiteX18" fmla="*/ 79820 w 180975"/>
                <a:gd name="connsiteY18" fmla="*/ 68580 h 95250"/>
                <a:gd name="connsiteX19" fmla="*/ 29432 w 180975"/>
                <a:gd name="connsiteY19" fmla="*/ 29337 h 95250"/>
                <a:gd name="connsiteX20" fmla="*/ 41243 w 180975"/>
                <a:gd name="connsiteY20" fmla="*/ 29337 h 95250"/>
                <a:gd name="connsiteX21" fmla="*/ 41243 w 180975"/>
                <a:gd name="connsiteY21" fmla="*/ 68580 h 95250"/>
                <a:gd name="connsiteX22" fmla="*/ 29432 w 180975"/>
                <a:gd name="connsiteY22" fmla="*/ 68580 h 95250"/>
                <a:gd name="connsiteX23" fmla="*/ 29432 w 180975"/>
                <a:gd name="connsiteY23" fmla="*/ 29337 h 95250"/>
                <a:gd name="connsiteX24" fmla="*/ 153067 w 180975"/>
                <a:gd name="connsiteY24" fmla="*/ 68580 h 95250"/>
                <a:gd name="connsiteX25" fmla="*/ 141256 w 180975"/>
                <a:gd name="connsiteY25" fmla="*/ 68580 h 95250"/>
                <a:gd name="connsiteX26" fmla="*/ 141256 w 180975"/>
                <a:gd name="connsiteY26" fmla="*/ 29337 h 95250"/>
                <a:gd name="connsiteX27" fmla="*/ 153067 w 180975"/>
                <a:gd name="connsiteY27" fmla="*/ 29337 h 95250"/>
                <a:gd name="connsiteX28" fmla="*/ 153067 w 180975"/>
                <a:gd name="connsiteY28" fmla="*/ 685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95250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E8AB0751-1125-4CE4-88A4-AF866820FCEC}"/>
                </a:ext>
              </a:extLst>
            </p:cNvPr>
            <p:cNvSpPr/>
            <p:nvPr/>
          </p:nvSpPr>
          <p:spPr>
            <a:xfrm>
              <a:off x="4965659" y="5552143"/>
              <a:ext cx="28575" cy="47625"/>
            </a:xfrm>
            <a:custGeom>
              <a:avLst/>
              <a:gdLst>
                <a:gd name="connsiteX0" fmla="*/ 29337 w 28575"/>
                <a:gd name="connsiteY0" fmla="*/ 37317 h 47625"/>
                <a:gd name="connsiteX1" fmla="*/ 29337 w 28575"/>
                <a:gd name="connsiteY1" fmla="*/ 18552 h 47625"/>
                <a:gd name="connsiteX2" fmla="*/ 19526 w 28575"/>
                <a:gd name="connsiteY2" fmla="*/ 7218 h 47625"/>
                <a:gd name="connsiteX3" fmla="*/ 7144 w 28575"/>
                <a:gd name="connsiteY3" fmla="*/ 18267 h 47625"/>
                <a:gd name="connsiteX4" fmla="*/ 7144 w 28575"/>
                <a:gd name="connsiteY4" fmla="*/ 37602 h 47625"/>
                <a:gd name="connsiteX5" fmla="*/ 19526 w 28575"/>
                <a:gd name="connsiteY5" fmla="*/ 48651 h 47625"/>
                <a:gd name="connsiteX6" fmla="*/ 29337 w 28575"/>
                <a:gd name="connsiteY6" fmla="*/ 3731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62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48D76135-F7B5-4DFA-8A49-85674869317A}"/>
                </a:ext>
              </a:extLst>
            </p:cNvPr>
            <p:cNvSpPr/>
            <p:nvPr/>
          </p:nvSpPr>
          <p:spPr>
            <a:xfrm>
              <a:off x="4913986" y="5573410"/>
              <a:ext cx="47625" cy="47625"/>
            </a:xfrm>
            <a:custGeom>
              <a:avLst/>
              <a:gdLst>
                <a:gd name="connsiteX0" fmla="*/ 24241 w 47625"/>
                <a:gd name="connsiteY0" fmla="*/ 39862 h 47625"/>
                <a:gd name="connsiteX1" fmla="*/ 32051 w 47625"/>
                <a:gd name="connsiteY1" fmla="*/ 43101 h 47625"/>
                <a:gd name="connsiteX2" fmla="*/ 39862 w 47625"/>
                <a:gd name="connsiteY2" fmla="*/ 39862 h 47625"/>
                <a:gd name="connsiteX3" fmla="*/ 39862 w 47625"/>
                <a:gd name="connsiteY3" fmla="*/ 24146 h 47625"/>
                <a:gd name="connsiteX4" fmla="*/ 26146 w 47625"/>
                <a:gd name="connsiteY4" fmla="*/ 10430 h 47625"/>
                <a:gd name="connsiteX5" fmla="*/ 10430 w 47625"/>
                <a:gd name="connsiteY5" fmla="*/ 10430 h 47625"/>
                <a:gd name="connsiteX6" fmla="*/ 10430 w 47625"/>
                <a:gd name="connsiteY6" fmla="*/ 26146 h 47625"/>
                <a:gd name="connsiteX7" fmla="*/ 24241 w 47625"/>
                <a:gd name="connsiteY7" fmla="*/ 39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4F4C7A3E-ECB9-48DF-9592-CE17B49CB1D4}"/>
                </a:ext>
              </a:extLst>
            </p:cNvPr>
            <p:cNvSpPr/>
            <p:nvPr/>
          </p:nvSpPr>
          <p:spPr>
            <a:xfrm>
              <a:off x="5003426" y="5573410"/>
              <a:ext cx="47625" cy="47625"/>
            </a:xfrm>
            <a:custGeom>
              <a:avLst/>
              <a:gdLst>
                <a:gd name="connsiteX0" fmla="*/ 18336 w 47625"/>
                <a:gd name="connsiteY0" fmla="*/ 43101 h 47625"/>
                <a:gd name="connsiteX1" fmla="*/ 26146 w 47625"/>
                <a:gd name="connsiteY1" fmla="*/ 39862 h 47625"/>
                <a:gd name="connsiteX2" fmla="*/ 39862 w 47625"/>
                <a:gd name="connsiteY2" fmla="*/ 26146 h 47625"/>
                <a:gd name="connsiteX3" fmla="*/ 39862 w 47625"/>
                <a:gd name="connsiteY3" fmla="*/ 10430 h 47625"/>
                <a:gd name="connsiteX4" fmla="*/ 24146 w 47625"/>
                <a:gd name="connsiteY4" fmla="*/ 10430 h 47625"/>
                <a:gd name="connsiteX5" fmla="*/ 10430 w 47625"/>
                <a:gd name="connsiteY5" fmla="*/ 24146 h 47625"/>
                <a:gd name="connsiteX6" fmla="*/ 10430 w 47625"/>
                <a:gd name="connsiteY6" fmla="*/ 39862 h 47625"/>
                <a:gd name="connsiteX7" fmla="*/ 18336 w 47625"/>
                <a:gd name="connsiteY7" fmla="*/ 431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D4A58CF-F5E8-410E-BB6D-71993C9D420C}"/>
              </a:ext>
            </a:extLst>
          </p:cNvPr>
          <p:cNvGrpSpPr/>
          <p:nvPr/>
        </p:nvGrpSpPr>
        <p:grpSpPr>
          <a:xfrm>
            <a:off x="4784589" y="892968"/>
            <a:ext cx="390525" cy="390525"/>
            <a:chOff x="4784589" y="892968"/>
            <a:chExt cx="390525" cy="390525"/>
          </a:xfrm>
          <a:solidFill>
            <a:schemeClr val="bg1"/>
          </a:solidFill>
        </p:grpSpPr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AF46153A-A015-4E46-8DE1-62CB465F3134}"/>
                </a:ext>
              </a:extLst>
            </p:cNvPr>
            <p:cNvSpPr/>
            <p:nvPr/>
          </p:nvSpPr>
          <p:spPr>
            <a:xfrm>
              <a:off x="4784589" y="892968"/>
              <a:ext cx="390525" cy="390525"/>
            </a:xfrm>
            <a:custGeom>
              <a:avLst/>
              <a:gdLst>
                <a:gd name="connsiteX0" fmla="*/ 364046 w 390525"/>
                <a:gd name="connsiteY0" fmla="*/ 120110 h 390525"/>
                <a:gd name="connsiteX1" fmla="*/ 364046 w 390525"/>
                <a:gd name="connsiteY1" fmla="*/ 107061 h 390525"/>
                <a:gd name="connsiteX2" fmla="*/ 330708 w 390525"/>
                <a:gd name="connsiteY2" fmla="*/ 73724 h 390525"/>
                <a:gd name="connsiteX3" fmla="*/ 319564 w 390525"/>
                <a:gd name="connsiteY3" fmla="*/ 73724 h 390525"/>
                <a:gd name="connsiteX4" fmla="*/ 309848 w 390525"/>
                <a:gd name="connsiteY4" fmla="*/ 48292 h 390525"/>
                <a:gd name="connsiteX5" fmla="*/ 278416 w 390525"/>
                <a:gd name="connsiteY5" fmla="*/ 16859 h 390525"/>
                <a:gd name="connsiteX6" fmla="*/ 254889 w 390525"/>
                <a:gd name="connsiteY6" fmla="*/ 7144 h 390525"/>
                <a:gd name="connsiteX7" fmla="*/ 84963 w 390525"/>
                <a:gd name="connsiteY7" fmla="*/ 7144 h 390525"/>
                <a:gd name="connsiteX8" fmla="*/ 73819 w 390525"/>
                <a:gd name="connsiteY8" fmla="*/ 18288 h 390525"/>
                <a:gd name="connsiteX9" fmla="*/ 73819 w 390525"/>
                <a:gd name="connsiteY9" fmla="*/ 73819 h 390525"/>
                <a:gd name="connsiteX10" fmla="*/ 62674 w 390525"/>
                <a:gd name="connsiteY10" fmla="*/ 73819 h 390525"/>
                <a:gd name="connsiteX11" fmla="*/ 29337 w 390525"/>
                <a:gd name="connsiteY11" fmla="*/ 107156 h 390525"/>
                <a:gd name="connsiteX12" fmla="*/ 29337 w 390525"/>
                <a:gd name="connsiteY12" fmla="*/ 120206 h 390525"/>
                <a:gd name="connsiteX13" fmla="*/ 7144 w 390525"/>
                <a:gd name="connsiteY13" fmla="*/ 151638 h 390525"/>
                <a:gd name="connsiteX14" fmla="*/ 7144 w 390525"/>
                <a:gd name="connsiteY14" fmla="*/ 264128 h 390525"/>
                <a:gd name="connsiteX15" fmla="*/ 40481 w 390525"/>
                <a:gd name="connsiteY15" fmla="*/ 297466 h 390525"/>
                <a:gd name="connsiteX16" fmla="*/ 73819 w 390525"/>
                <a:gd name="connsiteY16" fmla="*/ 297466 h 390525"/>
                <a:gd name="connsiteX17" fmla="*/ 73819 w 390525"/>
                <a:gd name="connsiteY17" fmla="*/ 375190 h 390525"/>
                <a:gd name="connsiteX18" fmla="*/ 84963 w 390525"/>
                <a:gd name="connsiteY18" fmla="*/ 386334 h 390525"/>
                <a:gd name="connsiteX19" fmla="*/ 308515 w 390525"/>
                <a:gd name="connsiteY19" fmla="*/ 386334 h 390525"/>
                <a:gd name="connsiteX20" fmla="*/ 319659 w 390525"/>
                <a:gd name="connsiteY20" fmla="*/ 375190 h 390525"/>
                <a:gd name="connsiteX21" fmla="*/ 319659 w 390525"/>
                <a:gd name="connsiteY21" fmla="*/ 297466 h 390525"/>
                <a:gd name="connsiteX22" fmla="*/ 352996 w 390525"/>
                <a:gd name="connsiteY22" fmla="*/ 297466 h 390525"/>
                <a:gd name="connsiteX23" fmla="*/ 386334 w 390525"/>
                <a:gd name="connsiteY23" fmla="*/ 264128 h 390525"/>
                <a:gd name="connsiteX24" fmla="*/ 386334 w 390525"/>
                <a:gd name="connsiteY24" fmla="*/ 151448 h 390525"/>
                <a:gd name="connsiteX25" fmla="*/ 364046 w 390525"/>
                <a:gd name="connsiteY25" fmla="*/ 120110 h 390525"/>
                <a:gd name="connsiteX26" fmla="*/ 319659 w 390525"/>
                <a:gd name="connsiteY26" fmla="*/ 95917 h 390525"/>
                <a:gd name="connsiteX27" fmla="*/ 330803 w 390525"/>
                <a:gd name="connsiteY27" fmla="*/ 95917 h 390525"/>
                <a:gd name="connsiteX28" fmla="*/ 341947 w 390525"/>
                <a:gd name="connsiteY28" fmla="*/ 107061 h 390525"/>
                <a:gd name="connsiteX29" fmla="*/ 341947 w 390525"/>
                <a:gd name="connsiteY29" fmla="*/ 118205 h 390525"/>
                <a:gd name="connsiteX30" fmla="*/ 319754 w 390525"/>
                <a:gd name="connsiteY30" fmla="*/ 118205 h 390525"/>
                <a:gd name="connsiteX31" fmla="*/ 319754 w 390525"/>
                <a:gd name="connsiteY31" fmla="*/ 95917 h 390525"/>
                <a:gd name="connsiteX32" fmla="*/ 252984 w 390525"/>
                <a:gd name="connsiteY32" fmla="*/ 29337 h 390525"/>
                <a:gd name="connsiteX33" fmla="*/ 262699 w 390525"/>
                <a:gd name="connsiteY33" fmla="*/ 32576 h 390525"/>
                <a:gd name="connsiteX34" fmla="*/ 294132 w 390525"/>
                <a:gd name="connsiteY34" fmla="*/ 64008 h 390525"/>
                <a:gd name="connsiteX35" fmla="*/ 297371 w 390525"/>
                <a:gd name="connsiteY35" fmla="*/ 73724 h 390525"/>
                <a:gd name="connsiteX36" fmla="*/ 252984 w 390525"/>
                <a:gd name="connsiteY36" fmla="*/ 73724 h 390525"/>
                <a:gd name="connsiteX37" fmla="*/ 252984 w 390525"/>
                <a:gd name="connsiteY37" fmla="*/ 29337 h 390525"/>
                <a:gd name="connsiteX38" fmla="*/ 96107 w 390525"/>
                <a:gd name="connsiteY38" fmla="*/ 29337 h 390525"/>
                <a:gd name="connsiteX39" fmla="*/ 230791 w 390525"/>
                <a:gd name="connsiteY39" fmla="*/ 29337 h 390525"/>
                <a:gd name="connsiteX40" fmla="*/ 230791 w 390525"/>
                <a:gd name="connsiteY40" fmla="*/ 84868 h 390525"/>
                <a:gd name="connsiteX41" fmla="*/ 241935 w 390525"/>
                <a:gd name="connsiteY41" fmla="*/ 96012 h 390525"/>
                <a:gd name="connsiteX42" fmla="*/ 297466 w 390525"/>
                <a:gd name="connsiteY42" fmla="*/ 96012 h 390525"/>
                <a:gd name="connsiteX43" fmla="*/ 297466 w 390525"/>
                <a:gd name="connsiteY43" fmla="*/ 118205 h 390525"/>
                <a:gd name="connsiteX44" fmla="*/ 96202 w 390525"/>
                <a:gd name="connsiteY44" fmla="*/ 118205 h 390525"/>
                <a:gd name="connsiteX45" fmla="*/ 96202 w 390525"/>
                <a:gd name="connsiteY45" fmla="*/ 29337 h 390525"/>
                <a:gd name="connsiteX46" fmla="*/ 62770 w 390525"/>
                <a:gd name="connsiteY46" fmla="*/ 95917 h 390525"/>
                <a:gd name="connsiteX47" fmla="*/ 73914 w 390525"/>
                <a:gd name="connsiteY47" fmla="*/ 95917 h 390525"/>
                <a:gd name="connsiteX48" fmla="*/ 73914 w 390525"/>
                <a:gd name="connsiteY48" fmla="*/ 118110 h 390525"/>
                <a:gd name="connsiteX49" fmla="*/ 51721 w 390525"/>
                <a:gd name="connsiteY49" fmla="*/ 118110 h 390525"/>
                <a:gd name="connsiteX50" fmla="*/ 51721 w 390525"/>
                <a:gd name="connsiteY50" fmla="*/ 106966 h 390525"/>
                <a:gd name="connsiteX51" fmla="*/ 62770 w 390525"/>
                <a:gd name="connsiteY51" fmla="*/ 95917 h 390525"/>
                <a:gd name="connsiteX52" fmla="*/ 297466 w 390525"/>
                <a:gd name="connsiteY52" fmla="*/ 363855 h 390525"/>
                <a:gd name="connsiteX53" fmla="*/ 96202 w 390525"/>
                <a:gd name="connsiteY53" fmla="*/ 363855 h 390525"/>
                <a:gd name="connsiteX54" fmla="*/ 96202 w 390525"/>
                <a:gd name="connsiteY54" fmla="*/ 252889 h 390525"/>
                <a:gd name="connsiteX55" fmla="*/ 297466 w 390525"/>
                <a:gd name="connsiteY55" fmla="*/ 252889 h 390525"/>
                <a:gd name="connsiteX56" fmla="*/ 297466 w 390525"/>
                <a:gd name="connsiteY56" fmla="*/ 363855 h 390525"/>
                <a:gd name="connsiteX57" fmla="*/ 364046 w 390525"/>
                <a:gd name="connsiteY57" fmla="*/ 263938 h 390525"/>
                <a:gd name="connsiteX58" fmla="*/ 352901 w 390525"/>
                <a:gd name="connsiteY58" fmla="*/ 275082 h 390525"/>
                <a:gd name="connsiteX59" fmla="*/ 319564 w 390525"/>
                <a:gd name="connsiteY59" fmla="*/ 275082 h 390525"/>
                <a:gd name="connsiteX60" fmla="*/ 319564 w 390525"/>
                <a:gd name="connsiteY60" fmla="*/ 252889 h 390525"/>
                <a:gd name="connsiteX61" fmla="*/ 330708 w 390525"/>
                <a:gd name="connsiteY61" fmla="*/ 252889 h 390525"/>
                <a:gd name="connsiteX62" fmla="*/ 341281 w 390525"/>
                <a:gd name="connsiteY62" fmla="*/ 245269 h 390525"/>
                <a:gd name="connsiteX63" fmla="*/ 330708 w 390525"/>
                <a:gd name="connsiteY63" fmla="*/ 230696 h 390525"/>
                <a:gd name="connsiteX64" fmla="*/ 62770 w 390525"/>
                <a:gd name="connsiteY64" fmla="*/ 230696 h 390525"/>
                <a:gd name="connsiteX65" fmla="*/ 52197 w 390525"/>
                <a:gd name="connsiteY65" fmla="*/ 238316 h 390525"/>
                <a:gd name="connsiteX66" fmla="*/ 62770 w 390525"/>
                <a:gd name="connsiteY66" fmla="*/ 252889 h 390525"/>
                <a:gd name="connsiteX67" fmla="*/ 73914 w 390525"/>
                <a:gd name="connsiteY67" fmla="*/ 252889 h 390525"/>
                <a:gd name="connsiteX68" fmla="*/ 73914 w 390525"/>
                <a:gd name="connsiteY68" fmla="*/ 275082 h 390525"/>
                <a:gd name="connsiteX69" fmla="*/ 40576 w 390525"/>
                <a:gd name="connsiteY69" fmla="*/ 275082 h 390525"/>
                <a:gd name="connsiteX70" fmla="*/ 29432 w 390525"/>
                <a:gd name="connsiteY70" fmla="*/ 263938 h 390525"/>
                <a:gd name="connsiteX71" fmla="*/ 29432 w 390525"/>
                <a:gd name="connsiteY71" fmla="*/ 151448 h 390525"/>
                <a:gd name="connsiteX72" fmla="*/ 40576 w 390525"/>
                <a:gd name="connsiteY72" fmla="*/ 140303 h 390525"/>
                <a:gd name="connsiteX73" fmla="*/ 352901 w 390525"/>
                <a:gd name="connsiteY73" fmla="*/ 140303 h 390525"/>
                <a:gd name="connsiteX74" fmla="*/ 364046 w 390525"/>
                <a:gd name="connsiteY74" fmla="*/ 151448 h 390525"/>
                <a:gd name="connsiteX75" fmla="*/ 364046 w 390525"/>
                <a:gd name="connsiteY75" fmla="*/ 26393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90525" h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646C0762-16C1-4656-B965-7A83A4F598DC}"/>
                </a:ext>
              </a:extLst>
            </p:cNvPr>
            <p:cNvSpPr/>
            <p:nvPr/>
          </p:nvSpPr>
          <p:spPr>
            <a:xfrm>
              <a:off x="4829188" y="1048416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5 h 28575"/>
                <a:gd name="connsiteX3" fmla="*/ 18266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21DC4CB-A1D2-4958-9851-97D40BF09F87}"/>
                </a:ext>
              </a:extLst>
            </p:cNvPr>
            <p:cNvSpPr/>
            <p:nvPr/>
          </p:nvSpPr>
          <p:spPr>
            <a:xfrm>
              <a:off x="4895767" y="1160906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5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5A87BCE0-0AD4-44F2-8F01-804B3F7B48AC}"/>
                </a:ext>
              </a:extLst>
            </p:cNvPr>
            <p:cNvSpPr/>
            <p:nvPr/>
          </p:nvSpPr>
          <p:spPr>
            <a:xfrm>
              <a:off x="4895767" y="1205293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4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CC3D9BEB-1F6D-4719-9E49-0883714DCAFC}"/>
              </a:ext>
            </a:extLst>
          </p:cNvPr>
          <p:cNvGrpSpPr/>
          <p:nvPr/>
        </p:nvGrpSpPr>
        <p:grpSpPr>
          <a:xfrm>
            <a:off x="2112922" y="1570386"/>
            <a:ext cx="390525" cy="390525"/>
            <a:chOff x="2112922" y="1570386"/>
            <a:chExt cx="390525" cy="390525"/>
          </a:xfrm>
          <a:solidFill>
            <a:schemeClr val="bg1"/>
          </a:solidFill>
        </p:grpSpPr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1F08B6EE-3C3E-4456-8A61-C450C4AD2695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2196CCD9-32E7-473E-B1DE-DF32AF64D644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9312AB8D-76A2-45F6-A447-72DF5A2D1221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E0FCCD9A-0C19-4ECD-ABCD-885A69333878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B193D5E3-5A3F-420F-B21B-298DE4B84D42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B481B228-7E47-47A8-9C7B-1D689C07E90C}"/>
              </a:ext>
            </a:extLst>
          </p:cNvPr>
          <p:cNvGrpSpPr/>
          <p:nvPr/>
        </p:nvGrpSpPr>
        <p:grpSpPr>
          <a:xfrm>
            <a:off x="2139433" y="4178426"/>
            <a:ext cx="371475" cy="388457"/>
            <a:chOff x="2139433" y="4178426"/>
            <a:chExt cx="371475" cy="388457"/>
          </a:xfrm>
          <a:solidFill>
            <a:schemeClr val="bg1"/>
          </a:solidFill>
        </p:grpSpPr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9A189B5E-AB3D-48CB-B41B-75D63EC25BFF}"/>
                </a:ext>
              </a:extLst>
            </p:cNvPr>
            <p:cNvSpPr/>
            <p:nvPr/>
          </p:nvSpPr>
          <p:spPr>
            <a:xfrm>
              <a:off x="2139433" y="4178426"/>
              <a:ext cx="371475" cy="228600"/>
            </a:xfrm>
            <a:custGeom>
              <a:avLst/>
              <a:gdLst>
                <a:gd name="connsiteX0" fmla="*/ 300196 w 371475"/>
                <a:gd name="connsiteY0" fmla="*/ 230791 h 228600"/>
                <a:gd name="connsiteX1" fmla="*/ 81788 w 371475"/>
                <a:gd name="connsiteY1" fmla="*/ 230791 h 228600"/>
                <a:gd name="connsiteX2" fmla="*/ 7207 w 371475"/>
                <a:gd name="connsiteY2" fmla="*/ 160115 h 228600"/>
                <a:gd name="connsiteX3" fmla="*/ 79883 w 371475"/>
                <a:gd name="connsiteY3" fmla="*/ 83344 h 228600"/>
                <a:gd name="connsiteX4" fmla="*/ 185896 w 371475"/>
                <a:gd name="connsiteY4" fmla="*/ 7144 h 228600"/>
                <a:gd name="connsiteX5" fmla="*/ 296672 w 371475"/>
                <a:gd name="connsiteY5" fmla="*/ 103727 h 228600"/>
                <a:gd name="connsiteX6" fmla="*/ 364585 w 371475"/>
                <a:gd name="connsiteY6" fmla="*/ 169640 h 228600"/>
                <a:gd name="connsiteX7" fmla="*/ 300196 w 371475"/>
                <a:gd name="connsiteY7" fmla="*/ 230791 h 228600"/>
                <a:gd name="connsiteX8" fmla="*/ 74835 w 371475"/>
                <a:gd name="connsiteY8" fmla="*/ 208597 h 228600"/>
                <a:gd name="connsiteX9" fmla="*/ 306197 w 371475"/>
                <a:gd name="connsiteY9" fmla="*/ 208597 h 228600"/>
                <a:gd name="connsiteX10" fmla="*/ 335820 w 371475"/>
                <a:gd name="connsiteY10" fmla="*/ 191262 h 228600"/>
                <a:gd name="connsiteX11" fmla="*/ 289624 w 371475"/>
                <a:gd name="connsiteY11" fmla="*/ 127349 h 228600"/>
                <a:gd name="connsiteX12" fmla="*/ 275527 w 371475"/>
                <a:gd name="connsiteY12" fmla="*/ 116872 h 228600"/>
                <a:gd name="connsiteX13" fmla="*/ 185992 w 371475"/>
                <a:gd name="connsiteY13" fmla="*/ 29337 h 228600"/>
                <a:gd name="connsiteX14" fmla="*/ 98933 w 371475"/>
                <a:gd name="connsiteY14" fmla="*/ 97536 h 228600"/>
                <a:gd name="connsiteX15" fmla="*/ 86932 w 371475"/>
                <a:gd name="connsiteY15" fmla="*/ 105918 h 228600"/>
                <a:gd name="connsiteX16" fmla="*/ 39307 w 371475"/>
                <a:gd name="connsiteY16" fmla="*/ 189071 h 228600"/>
                <a:gd name="connsiteX17" fmla="*/ 74835 w 371475"/>
                <a:gd name="connsiteY17" fmla="*/ 20859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75" h="228600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06434EE4-42FD-49C0-BCBE-33557FEA09B0}"/>
                </a:ext>
              </a:extLst>
            </p:cNvPr>
            <p:cNvSpPr/>
            <p:nvPr/>
          </p:nvSpPr>
          <p:spPr>
            <a:xfrm>
              <a:off x="2192006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EC12FF15-CD10-410A-A618-C249B12E889B}"/>
                </a:ext>
              </a:extLst>
            </p:cNvPr>
            <p:cNvSpPr/>
            <p:nvPr/>
          </p:nvSpPr>
          <p:spPr>
            <a:xfrm>
              <a:off x="2262015" y="4425722"/>
              <a:ext cx="38100" cy="66675"/>
            </a:xfrm>
            <a:custGeom>
              <a:avLst/>
              <a:gdLst>
                <a:gd name="connsiteX0" fmla="*/ 15118 w 38100"/>
                <a:gd name="connsiteY0" fmla="*/ 60552 h 66675"/>
                <a:gd name="connsiteX1" fmla="*/ 7593 w 38100"/>
                <a:gd name="connsiteY1" fmla="*/ 46741 h 66675"/>
                <a:gd name="connsiteX2" fmla="*/ 16928 w 38100"/>
                <a:gd name="connsiteY2" fmla="*/ 15118 h 66675"/>
                <a:gd name="connsiteX3" fmla="*/ 30739 w 38100"/>
                <a:gd name="connsiteY3" fmla="*/ 7593 h 66675"/>
                <a:gd name="connsiteX4" fmla="*/ 38264 w 38100"/>
                <a:gd name="connsiteY4" fmla="*/ 21405 h 66675"/>
                <a:gd name="connsiteX5" fmla="*/ 28929 w 38100"/>
                <a:gd name="connsiteY5" fmla="*/ 53028 h 66675"/>
                <a:gd name="connsiteX6" fmla="*/ 15118 w 38100"/>
                <a:gd name="connsiteY6" fmla="*/ 605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C6F968DA-44AD-459B-A9AC-127C0F07C98B}"/>
                </a:ext>
              </a:extLst>
            </p:cNvPr>
            <p:cNvSpPr/>
            <p:nvPr/>
          </p:nvSpPr>
          <p:spPr>
            <a:xfrm>
              <a:off x="2238964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FD76EFA3-50B6-4A58-A097-C805D53949DC}"/>
                </a:ext>
              </a:extLst>
            </p:cNvPr>
            <p:cNvSpPr/>
            <p:nvPr/>
          </p:nvSpPr>
          <p:spPr>
            <a:xfrm>
              <a:off x="2173908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FDCF7998-1278-4EFA-90D3-9E5186F4B042}"/>
                </a:ext>
              </a:extLst>
            </p:cNvPr>
            <p:cNvSpPr/>
            <p:nvPr/>
          </p:nvSpPr>
          <p:spPr>
            <a:xfrm>
              <a:off x="2322117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5B415BB2-8809-46EF-9557-F8B7012C37ED}"/>
                </a:ext>
              </a:extLst>
            </p:cNvPr>
            <p:cNvSpPr/>
            <p:nvPr/>
          </p:nvSpPr>
          <p:spPr>
            <a:xfrm>
              <a:off x="2304020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F6BC3620-3EE3-49DF-ABBE-DC069A00D589}"/>
                </a:ext>
              </a:extLst>
            </p:cNvPr>
            <p:cNvSpPr/>
            <p:nvPr/>
          </p:nvSpPr>
          <p:spPr>
            <a:xfrm>
              <a:off x="2369076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71CE3321-7D18-40E6-BE5A-AD666711D972}"/>
                </a:ext>
              </a:extLst>
            </p:cNvPr>
            <p:cNvSpPr/>
            <p:nvPr/>
          </p:nvSpPr>
          <p:spPr>
            <a:xfrm>
              <a:off x="2392021" y="4424198"/>
              <a:ext cx="38100" cy="66675"/>
            </a:xfrm>
            <a:custGeom>
              <a:avLst/>
              <a:gdLst>
                <a:gd name="connsiteX0" fmla="*/ 18271 w 38100"/>
                <a:gd name="connsiteY0" fmla="*/ 62743 h 66675"/>
                <a:gd name="connsiteX1" fmla="*/ 7603 w 38100"/>
                <a:gd name="connsiteY1" fmla="*/ 48456 h 66675"/>
                <a:gd name="connsiteX2" fmla="*/ 17414 w 38100"/>
                <a:gd name="connsiteY2" fmla="*/ 15118 h 66675"/>
                <a:gd name="connsiteX3" fmla="*/ 31225 w 38100"/>
                <a:gd name="connsiteY3" fmla="*/ 7593 h 66675"/>
                <a:gd name="connsiteX4" fmla="*/ 38750 w 38100"/>
                <a:gd name="connsiteY4" fmla="*/ 21405 h 66675"/>
                <a:gd name="connsiteX5" fmla="*/ 28939 w 38100"/>
                <a:gd name="connsiteY5" fmla="*/ 54742 h 66675"/>
                <a:gd name="connsiteX6" fmla="*/ 18271 w 38100"/>
                <a:gd name="connsiteY6" fmla="*/ 627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78" name="자유형: 도형 277">
            <a:extLst>
              <a:ext uri="{FF2B5EF4-FFF2-40B4-BE49-F238E27FC236}">
                <a16:creationId xmlns:a16="http://schemas.microsoft.com/office/drawing/2014/main" id="{A991FD96-A945-42F3-B2EC-9510428E9ECA}"/>
              </a:ext>
            </a:extLst>
          </p:cNvPr>
          <p:cNvSpPr/>
          <p:nvPr/>
        </p:nvSpPr>
        <p:spPr>
          <a:xfrm>
            <a:off x="3435468" y="4288534"/>
            <a:ext cx="428625" cy="228600"/>
          </a:xfrm>
          <a:custGeom>
            <a:avLst/>
            <a:gdLst>
              <a:gd name="connsiteX0" fmla="*/ 363664 w 428625"/>
              <a:gd name="connsiteY0" fmla="*/ 68296 h 228600"/>
              <a:gd name="connsiteX1" fmla="*/ 173831 w 428625"/>
              <a:gd name="connsiteY1" fmla="*/ 11241 h 228600"/>
              <a:gd name="connsiteX2" fmla="*/ 102394 w 428625"/>
              <a:gd name="connsiteY2" fmla="*/ 40483 h 228600"/>
              <a:gd name="connsiteX3" fmla="*/ 7144 w 428625"/>
              <a:gd name="connsiteY3" fmla="*/ 216029 h 228600"/>
              <a:gd name="connsiteX4" fmla="*/ 19145 w 428625"/>
              <a:gd name="connsiteY4" fmla="*/ 228030 h 228600"/>
              <a:gd name="connsiteX5" fmla="*/ 152876 w 428625"/>
              <a:gd name="connsiteY5" fmla="*/ 228030 h 228600"/>
              <a:gd name="connsiteX6" fmla="*/ 164878 w 428625"/>
              <a:gd name="connsiteY6" fmla="*/ 215838 h 228600"/>
              <a:gd name="connsiteX7" fmla="*/ 215932 w 428625"/>
              <a:gd name="connsiteY7" fmla="*/ 164879 h 228600"/>
              <a:gd name="connsiteX8" fmla="*/ 266986 w 428625"/>
              <a:gd name="connsiteY8" fmla="*/ 215838 h 228600"/>
              <a:gd name="connsiteX9" fmla="*/ 278987 w 428625"/>
              <a:gd name="connsiteY9" fmla="*/ 228030 h 228600"/>
              <a:gd name="connsiteX10" fmla="*/ 412718 w 428625"/>
              <a:gd name="connsiteY10" fmla="*/ 228030 h 228600"/>
              <a:gd name="connsiteX11" fmla="*/ 424720 w 428625"/>
              <a:gd name="connsiteY11" fmla="*/ 216029 h 228600"/>
              <a:gd name="connsiteX12" fmla="*/ 363664 w 428625"/>
              <a:gd name="connsiteY12" fmla="*/ 68296 h 228600"/>
              <a:gd name="connsiteX13" fmla="*/ 290036 w 428625"/>
              <a:gd name="connsiteY13" fmla="*/ 203551 h 228600"/>
              <a:gd name="connsiteX14" fmla="*/ 215837 w 428625"/>
              <a:gd name="connsiteY14" fmla="*/ 140400 h 228600"/>
              <a:gd name="connsiteX15" fmla="*/ 141637 w 428625"/>
              <a:gd name="connsiteY15" fmla="*/ 203551 h 228600"/>
              <a:gd name="connsiteX16" fmla="*/ 120872 w 428625"/>
              <a:gd name="connsiteY16" fmla="*/ 203551 h 228600"/>
              <a:gd name="connsiteX17" fmla="*/ 215741 w 428625"/>
              <a:gd name="connsiteY17" fmla="*/ 119921 h 228600"/>
              <a:gd name="connsiteX18" fmla="*/ 310610 w 428625"/>
              <a:gd name="connsiteY18" fmla="*/ 203551 h 228600"/>
              <a:gd name="connsiteX19" fmla="*/ 290036 w 428625"/>
              <a:gd name="connsiteY19" fmla="*/ 203551 h 228600"/>
              <a:gd name="connsiteX20" fmla="*/ 334994 w 428625"/>
              <a:gd name="connsiteY20" fmla="*/ 203551 h 228600"/>
              <a:gd name="connsiteX21" fmla="*/ 215932 w 428625"/>
              <a:gd name="connsiteY21" fmla="*/ 95823 h 228600"/>
              <a:gd name="connsiteX22" fmla="*/ 96869 w 428625"/>
              <a:gd name="connsiteY22" fmla="*/ 203551 h 228600"/>
              <a:gd name="connsiteX23" fmla="*/ 76200 w 428625"/>
              <a:gd name="connsiteY23" fmla="*/ 203551 h 228600"/>
              <a:gd name="connsiteX24" fmla="*/ 215932 w 428625"/>
              <a:gd name="connsiteY24" fmla="*/ 75344 h 228600"/>
              <a:gd name="connsiteX25" fmla="*/ 355663 w 428625"/>
              <a:gd name="connsiteY25" fmla="*/ 203551 h 228600"/>
              <a:gd name="connsiteX26" fmla="*/ 334994 w 428625"/>
              <a:gd name="connsiteY26" fmla="*/ 203551 h 228600"/>
              <a:gd name="connsiteX27" fmla="*/ 379762 w 428625"/>
              <a:gd name="connsiteY27" fmla="*/ 203551 h 228600"/>
              <a:gd name="connsiteX28" fmla="*/ 215932 w 428625"/>
              <a:gd name="connsiteY28" fmla="*/ 51246 h 228600"/>
              <a:gd name="connsiteX29" fmla="*/ 52102 w 428625"/>
              <a:gd name="connsiteY29" fmla="*/ 203551 h 228600"/>
              <a:gd name="connsiteX30" fmla="*/ 31528 w 428625"/>
              <a:gd name="connsiteY30" fmla="*/ 203551 h 228600"/>
              <a:gd name="connsiteX31" fmla="*/ 216027 w 428625"/>
              <a:gd name="connsiteY31" fmla="*/ 30767 h 228600"/>
              <a:gd name="connsiteX32" fmla="*/ 400526 w 428625"/>
              <a:gd name="connsiteY32" fmla="*/ 203551 h 228600"/>
              <a:gd name="connsiteX33" fmla="*/ 379762 w 428625"/>
              <a:gd name="connsiteY33" fmla="*/ 20355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625" h="228600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79" name="그룹 278">
            <a:extLst>
              <a:ext uri="{FF2B5EF4-FFF2-40B4-BE49-F238E27FC236}">
                <a16:creationId xmlns:a16="http://schemas.microsoft.com/office/drawing/2014/main" id="{4E98A298-04B5-40AC-830E-378C977228C1}"/>
              </a:ext>
            </a:extLst>
          </p:cNvPr>
          <p:cNvGrpSpPr/>
          <p:nvPr/>
        </p:nvGrpSpPr>
        <p:grpSpPr>
          <a:xfrm>
            <a:off x="4144033" y="2229040"/>
            <a:ext cx="390525" cy="390525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97A1CB10-B84B-4F5F-8406-AEEB869FF2FE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07963C94-95E7-4529-AF56-6FCC26636616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99460B16-829A-4A47-837E-C72517E507B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92020874-E733-430D-9E0D-E46AAD65B63B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ED34AAF9-18B8-47AE-8C53-554D9D2856AE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EF412742-F1F0-4A31-AAF6-E8D966CB15DD}"/>
              </a:ext>
            </a:extLst>
          </p:cNvPr>
          <p:cNvGrpSpPr/>
          <p:nvPr/>
        </p:nvGrpSpPr>
        <p:grpSpPr>
          <a:xfrm>
            <a:off x="5469437" y="2905684"/>
            <a:ext cx="390525" cy="390525"/>
            <a:chOff x="5469437" y="2905684"/>
            <a:chExt cx="390525" cy="390525"/>
          </a:xfrm>
          <a:solidFill>
            <a:schemeClr val="bg1"/>
          </a:solidFill>
        </p:grpSpPr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6BBE04A8-22A8-4D45-A4F5-446AEBCEDCD8}"/>
                </a:ext>
              </a:extLst>
            </p:cNvPr>
            <p:cNvSpPr/>
            <p:nvPr/>
          </p:nvSpPr>
          <p:spPr>
            <a:xfrm>
              <a:off x="5469437" y="2905684"/>
              <a:ext cx="390525" cy="390525"/>
            </a:xfrm>
            <a:custGeom>
              <a:avLst/>
              <a:gdLst>
                <a:gd name="connsiteX0" fmla="*/ 343186 w 390525"/>
                <a:gd name="connsiteY0" fmla="*/ 49256 h 390525"/>
                <a:gd name="connsiteX1" fmla="*/ 139446 w 390525"/>
                <a:gd name="connsiteY1" fmla="*/ 49256 h 390525"/>
                <a:gd name="connsiteX2" fmla="*/ 118681 w 390525"/>
                <a:gd name="connsiteY2" fmla="*/ 226707 h 390525"/>
                <a:gd name="connsiteX3" fmla="*/ 16859 w 390525"/>
                <a:gd name="connsiteY3" fmla="*/ 328529 h 390525"/>
                <a:gd name="connsiteX4" fmla="*/ 16859 w 390525"/>
                <a:gd name="connsiteY4" fmla="*/ 375583 h 390525"/>
                <a:gd name="connsiteX5" fmla="*/ 63913 w 390525"/>
                <a:gd name="connsiteY5" fmla="*/ 375583 h 390525"/>
                <a:gd name="connsiteX6" fmla="*/ 165735 w 390525"/>
                <a:gd name="connsiteY6" fmla="*/ 273760 h 390525"/>
                <a:gd name="connsiteX7" fmla="*/ 343186 w 390525"/>
                <a:gd name="connsiteY7" fmla="*/ 252996 h 390525"/>
                <a:gd name="connsiteX8" fmla="*/ 343186 w 390525"/>
                <a:gd name="connsiteY8" fmla="*/ 49256 h 390525"/>
                <a:gd name="connsiteX9" fmla="*/ 362331 w 390525"/>
                <a:gd name="connsiteY9" fmla="*/ 139744 h 390525"/>
                <a:gd name="connsiteX10" fmla="*/ 340138 w 390525"/>
                <a:gd name="connsiteY10" fmla="*/ 139744 h 390525"/>
                <a:gd name="connsiteX11" fmla="*/ 311563 w 390525"/>
                <a:gd name="connsiteY11" fmla="*/ 80308 h 390525"/>
                <a:gd name="connsiteX12" fmla="*/ 252127 w 390525"/>
                <a:gd name="connsiteY12" fmla="*/ 51733 h 390525"/>
                <a:gd name="connsiteX13" fmla="*/ 252127 w 390525"/>
                <a:gd name="connsiteY13" fmla="*/ 29539 h 390525"/>
                <a:gd name="connsiteX14" fmla="*/ 327279 w 390525"/>
                <a:gd name="connsiteY14" fmla="*/ 64687 h 390525"/>
                <a:gd name="connsiteX15" fmla="*/ 362331 w 390525"/>
                <a:gd name="connsiteY15" fmla="*/ 139744 h 390525"/>
                <a:gd name="connsiteX16" fmla="*/ 307562 w 390525"/>
                <a:gd name="connsiteY16" fmla="*/ 161937 h 390525"/>
                <a:gd name="connsiteX17" fmla="*/ 317849 w 390525"/>
                <a:gd name="connsiteY17" fmla="*/ 161937 h 390525"/>
                <a:gd name="connsiteX18" fmla="*/ 295942 w 390525"/>
                <a:gd name="connsiteY18" fmla="*/ 205847 h 390525"/>
                <a:gd name="connsiteX19" fmla="*/ 252031 w 390525"/>
                <a:gd name="connsiteY19" fmla="*/ 227755 h 390525"/>
                <a:gd name="connsiteX20" fmla="*/ 252031 w 390525"/>
                <a:gd name="connsiteY20" fmla="*/ 216134 h 390525"/>
                <a:gd name="connsiteX21" fmla="*/ 247745 w 390525"/>
                <a:gd name="connsiteY21" fmla="*/ 208324 h 390525"/>
                <a:gd name="connsiteX22" fmla="*/ 229838 w 390525"/>
                <a:gd name="connsiteY22" fmla="*/ 217372 h 390525"/>
                <a:gd name="connsiteX23" fmla="*/ 229838 w 390525"/>
                <a:gd name="connsiteY23" fmla="*/ 227660 h 390525"/>
                <a:gd name="connsiteX24" fmla="*/ 185928 w 390525"/>
                <a:gd name="connsiteY24" fmla="*/ 205752 h 390525"/>
                <a:gd name="connsiteX25" fmla="*/ 164021 w 390525"/>
                <a:gd name="connsiteY25" fmla="*/ 161842 h 390525"/>
                <a:gd name="connsiteX26" fmla="*/ 175546 w 390525"/>
                <a:gd name="connsiteY26" fmla="*/ 161842 h 390525"/>
                <a:gd name="connsiteX27" fmla="*/ 183356 w 390525"/>
                <a:gd name="connsiteY27" fmla="*/ 157555 h 390525"/>
                <a:gd name="connsiteX28" fmla="*/ 174308 w 390525"/>
                <a:gd name="connsiteY28" fmla="*/ 139648 h 390525"/>
                <a:gd name="connsiteX29" fmla="*/ 164021 w 390525"/>
                <a:gd name="connsiteY29" fmla="*/ 139648 h 390525"/>
                <a:gd name="connsiteX30" fmla="*/ 185928 w 390525"/>
                <a:gd name="connsiteY30" fmla="*/ 95738 h 390525"/>
                <a:gd name="connsiteX31" fmla="*/ 229838 w 390525"/>
                <a:gd name="connsiteY31" fmla="*/ 73735 h 390525"/>
                <a:gd name="connsiteX32" fmla="*/ 229838 w 390525"/>
                <a:gd name="connsiteY32" fmla="*/ 83832 h 390525"/>
                <a:gd name="connsiteX33" fmla="*/ 238982 w 390525"/>
                <a:gd name="connsiteY33" fmla="*/ 94976 h 390525"/>
                <a:gd name="connsiteX34" fmla="*/ 252127 w 390525"/>
                <a:gd name="connsiteY34" fmla="*/ 84022 h 390525"/>
                <a:gd name="connsiteX35" fmla="*/ 252127 w 390525"/>
                <a:gd name="connsiteY35" fmla="*/ 73735 h 390525"/>
                <a:gd name="connsiteX36" fmla="*/ 296037 w 390525"/>
                <a:gd name="connsiteY36" fmla="*/ 95643 h 390525"/>
                <a:gd name="connsiteX37" fmla="*/ 317944 w 390525"/>
                <a:gd name="connsiteY37" fmla="*/ 139553 h 390525"/>
                <a:gd name="connsiteX38" fmla="*/ 307848 w 390525"/>
                <a:gd name="connsiteY38" fmla="*/ 139553 h 390525"/>
                <a:gd name="connsiteX39" fmla="*/ 296704 w 390525"/>
                <a:gd name="connsiteY39" fmla="*/ 148697 h 390525"/>
                <a:gd name="connsiteX40" fmla="*/ 307562 w 390525"/>
                <a:gd name="connsiteY40" fmla="*/ 161937 h 390525"/>
                <a:gd name="connsiteX41" fmla="*/ 154781 w 390525"/>
                <a:gd name="connsiteY41" fmla="*/ 237089 h 390525"/>
                <a:gd name="connsiteX42" fmla="*/ 119634 w 390525"/>
                <a:gd name="connsiteY42" fmla="*/ 161937 h 390525"/>
                <a:gd name="connsiteX43" fmla="*/ 141827 w 390525"/>
                <a:gd name="connsiteY43" fmla="*/ 161937 h 390525"/>
                <a:gd name="connsiteX44" fmla="*/ 170402 w 390525"/>
                <a:gd name="connsiteY44" fmla="*/ 221373 h 390525"/>
                <a:gd name="connsiteX45" fmla="*/ 229838 w 390525"/>
                <a:gd name="connsiteY45" fmla="*/ 249948 h 390525"/>
                <a:gd name="connsiteX46" fmla="*/ 229838 w 390525"/>
                <a:gd name="connsiteY46" fmla="*/ 272141 h 390525"/>
                <a:gd name="connsiteX47" fmla="*/ 154781 w 390525"/>
                <a:gd name="connsiteY47" fmla="*/ 237089 h 390525"/>
                <a:gd name="connsiteX48" fmla="*/ 154781 w 390525"/>
                <a:gd name="connsiteY48" fmla="*/ 64687 h 390525"/>
                <a:gd name="connsiteX49" fmla="*/ 229933 w 390525"/>
                <a:gd name="connsiteY49" fmla="*/ 29539 h 390525"/>
                <a:gd name="connsiteX50" fmla="*/ 229933 w 390525"/>
                <a:gd name="connsiteY50" fmla="*/ 51733 h 390525"/>
                <a:gd name="connsiteX51" fmla="*/ 170497 w 390525"/>
                <a:gd name="connsiteY51" fmla="*/ 80308 h 390525"/>
                <a:gd name="connsiteX52" fmla="*/ 141922 w 390525"/>
                <a:gd name="connsiteY52" fmla="*/ 139744 h 390525"/>
                <a:gd name="connsiteX53" fmla="*/ 119729 w 390525"/>
                <a:gd name="connsiteY53" fmla="*/ 139744 h 390525"/>
                <a:gd name="connsiteX54" fmla="*/ 154781 w 390525"/>
                <a:gd name="connsiteY54" fmla="*/ 64687 h 390525"/>
                <a:gd name="connsiteX55" fmla="*/ 48196 w 390525"/>
                <a:gd name="connsiteY55" fmla="*/ 359962 h 390525"/>
                <a:gd name="connsiteX56" fmla="*/ 32480 w 390525"/>
                <a:gd name="connsiteY56" fmla="*/ 359962 h 390525"/>
                <a:gd name="connsiteX57" fmla="*/ 32480 w 390525"/>
                <a:gd name="connsiteY57" fmla="*/ 344245 h 390525"/>
                <a:gd name="connsiteX58" fmla="*/ 56007 w 390525"/>
                <a:gd name="connsiteY58" fmla="*/ 320719 h 390525"/>
                <a:gd name="connsiteX59" fmla="*/ 71723 w 390525"/>
                <a:gd name="connsiteY59" fmla="*/ 336435 h 390525"/>
                <a:gd name="connsiteX60" fmla="*/ 48196 w 390525"/>
                <a:gd name="connsiteY60" fmla="*/ 359962 h 390525"/>
                <a:gd name="connsiteX61" fmla="*/ 87344 w 390525"/>
                <a:gd name="connsiteY61" fmla="*/ 320719 h 390525"/>
                <a:gd name="connsiteX62" fmla="*/ 71628 w 390525"/>
                <a:gd name="connsiteY62" fmla="*/ 305002 h 390525"/>
                <a:gd name="connsiteX63" fmla="*/ 131826 w 390525"/>
                <a:gd name="connsiteY63" fmla="*/ 244804 h 390525"/>
                <a:gd name="connsiteX64" fmla="*/ 139351 w 390525"/>
                <a:gd name="connsiteY64" fmla="*/ 252901 h 390525"/>
                <a:gd name="connsiteX65" fmla="*/ 147447 w 390525"/>
                <a:gd name="connsiteY65" fmla="*/ 260425 h 390525"/>
                <a:gd name="connsiteX66" fmla="*/ 87344 w 390525"/>
                <a:gd name="connsiteY66" fmla="*/ 320719 h 390525"/>
                <a:gd name="connsiteX67" fmla="*/ 327184 w 390525"/>
                <a:gd name="connsiteY67" fmla="*/ 237089 h 390525"/>
                <a:gd name="connsiteX68" fmla="*/ 252031 w 390525"/>
                <a:gd name="connsiteY68" fmla="*/ 272236 h 390525"/>
                <a:gd name="connsiteX69" fmla="*/ 252031 w 390525"/>
                <a:gd name="connsiteY69" fmla="*/ 250043 h 390525"/>
                <a:gd name="connsiteX70" fmla="*/ 311467 w 390525"/>
                <a:gd name="connsiteY70" fmla="*/ 221468 h 390525"/>
                <a:gd name="connsiteX71" fmla="*/ 340042 w 390525"/>
                <a:gd name="connsiteY71" fmla="*/ 162032 h 390525"/>
                <a:gd name="connsiteX72" fmla="*/ 362236 w 390525"/>
                <a:gd name="connsiteY72" fmla="*/ 162032 h 390525"/>
                <a:gd name="connsiteX73" fmla="*/ 327184 w 390525"/>
                <a:gd name="connsiteY73" fmla="*/ 2370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30CC2A48-F302-4BB3-BD70-5EF739553993}"/>
                </a:ext>
              </a:extLst>
            </p:cNvPr>
            <p:cNvSpPr/>
            <p:nvPr/>
          </p:nvSpPr>
          <p:spPr>
            <a:xfrm>
              <a:off x="5648245" y="3016439"/>
              <a:ext cx="123825" cy="76200"/>
            </a:xfrm>
            <a:custGeom>
              <a:avLst/>
              <a:gdLst>
                <a:gd name="connsiteX0" fmla="*/ 111799 w 123825"/>
                <a:gd name="connsiteY0" fmla="*/ 8320 h 76200"/>
                <a:gd name="connsiteX1" fmla="*/ 96940 w 123825"/>
                <a:gd name="connsiteY1" fmla="*/ 13273 h 76200"/>
                <a:gd name="connsiteX2" fmla="*/ 79700 w 123825"/>
                <a:gd name="connsiteY2" fmla="*/ 47658 h 76200"/>
                <a:gd name="connsiteX3" fmla="*/ 45315 w 123825"/>
                <a:gd name="connsiteY3" fmla="*/ 30418 h 76200"/>
                <a:gd name="connsiteX4" fmla="*/ 32551 w 123825"/>
                <a:gd name="connsiteY4" fmla="*/ 32513 h 76200"/>
                <a:gd name="connsiteX5" fmla="*/ 10359 w 123825"/>
                <a:gd name="connsiteY5" fmla="*/ 54706 h 76200"/>
                <a:gd name="connsiteX6" fmla="*/ 10359 w 123825"/>
                <a:gd name="connsiteY6" fmla="*/ 70423 h 76200"/>
                <a:gd name="connsiteX7" fmla="*/ 26074 w 123825"/>
                <a:gd name="connsiteY7" fmla="*/ 70423 h 76200"/>
                <a:gd name="connsiteX8" fmla="*/ 42553 w 123825"/>
                <a:gd name="connsiteY8" fmla="*/ 53945 h 76200"/>
                <a:gd name="connsiteX9" fmla="*/ 79700 w 123825"/>
                <a:gd name="connsiteY9" fmla="*/ 72518 h 76200"/>
                <a:gd name="connsiteX10" fmla="*/ 94559 w 123825"/>
                <a:gd name="connsiteY10" fmla="*/ 67565 h 76200"/>
                <a:gd name="connsiteX11" fmla="*/ 116753 w 123825"/>
                <a:gd name="connsiteY11" fmla="*/ 23274 h 76200"/>
                <a:gd name="connsiteX12" fmla="*/ 111799 w 123825"/>
                <a:gd name="connsiteY12" fmla="*/ 8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76200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86D95AAE-C322-48CA-922B-7428C860D403}"/>
              </a:ext>
            </a:extLst>
          </p:cNvPr>
          <p:cNvGrpSpPr/>
          <p:nvPr/>
        </p:nvGrpSpPr>
        <p:grpSpPr>
          <a:xfrm>
            <a:off x="6151784" y="2905672"/>
            <a:ext cx="390525" cy="390525"/>
            <a:chOff x="6151784" y="2905672"/>
            <a:chExt cx="390525" cy="390525"/>
          </a:xfrm>
          <a:solidFill>
            <a:schemeClr val="bg1"/>
          </a:solidFill>
        </p:grpSpPr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D810381F-280B-4AAF-8993-35B4E255CEE8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D55C3F9C-D1B3-412C-B701-AD639DDA26F9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08B0F39A-CC2F-43AF-836A-E7D1A489737C}"/>
              </a:ext>
            </a:extLst>
          </p:cNvPr>
          <p:cNvGrpSpPr/>
          <p:nvPr/>
        </p:nvGrpSpPr>
        <p:grpSpPr>
          <a:xfrm>
            <a:off x="3472997" y="2905696"/>
            <a:ext cx="390525" cy="390525"/>
            <a:chOff x="3472997" y="2905696"/>
            <a:chExt cx="390525" cy="390525"/>
          </a:xfrm>
          <a:solidFill>
            <a:schemeClr val="bg1"/>
          </a:solidFill>
        </p:grpSpPr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78018F87-AFA5-4151-853D-A55F120A0D0E}"/>
                </a:ext>
              </a:extLst>
            </p:cNvPr>
            <p:cNvSpPr/>
            <p:nvPr/>
          </p:nvSpPr>
          <p:spPr>
            <a:xfrm>
              <a:off x="3472997" y="2905696"/>
              <a:ext cx="390525" cy="390525"/>
            </a:xfrm>
            <a:custGeom>
              <a:avLst/>
              <a:gdLst>
                <a:gd name="connsiteX0" fmla="*/ 376333 w 390525"/>
                <a:gd name="connsiteY0" fmla="*/ 156591 h 390525"/>
                <a:gd name="connsiteX1" fmla="*/ 334994 w 390525"/>
                <a:gd name="connsiteY1" fmla="*/ 151257 h 390525"/>
                <a:gd name="connsiteX2" fmla="*/ 326517 w 390525"/>
                <a:gd name="connsiteY2" fmla="*/ 130874 h 390525"/>
                <a:gd name="connsiteX3" fmla="*/ 351949 w 390525"/>
                <a:gd name="connsiteY3" fmla="*/ 97917 h 390525"/>
                <a:gd name="connsiteX4" fmla="*/ 350996 w 390525"/>
                <a:gd name="connsiteY4" fmla="*/ 83153 h 390525"/>
                <a:gd name="connsiteX5" fmla="*/ 310134 w 390525"/>
                <a:gd name="connsiteY5" fmla="*/ 42291 h 390525"/>
                <a:gd name="connsiteX6" fmla="*/ 295370 w 390525"/>
                <a:gd name="connsiteY6" fmla="*/ 41338 h 390525"/>
                <a:gd name="connsiteX7" fmla="*/ 262414 w 390525"/>
                <a:gd name="connsiteY7" fmla="*/ 66770 h 390525"/>
                <a:gd name="connsiteX8" fmla="*/ 242030 w 390525"/>
                <a:gd name="connsiteY8" fmla="*/ 58293 h 390525"/>
                <a:gd name="connsiteX9" fmla="*/ 236696 w 390525"/>
                <a:gd name="connsiteY9" fmla="*/ 16954 h 390525"/>
                <a:gd name="connsiteX10" fmla="*/ 225552 w 390525"/>
                <a:gd name="connsiteY10" fmla="*/ 7144 h 390525"/>
                <a:gd name="connsiteX11" fmla="*/ 167735 w 390525"/>
                <a:gd name="connsiteY11" fmla="*/ 7144 h 390525"/>
                <a:gd name="connsiteX12" fmla="*/ 156591 w 390525"/>
                <a:gd name="connsiteY12" fmla="*/ 16954 h 390525"/>
                <a:gd name="connsiteX13" fmla="*/ 151257 w 390525"/>
                <a:gd name="connsiteY13" fmla="*/ 58293 h 390525"/>
                <a:gd name="connsiteX14" fmla="*/ 130873 w 390525"/>
                <a:gd name="connsiteY14" fmla="*/ 66770 h 390525"/>
                <a:gd name="connsiteX15" fmla="*/ 97917 w 390525"/>
                <a:gd name="connsiteY15" fmla="*/ 41338 h 390525"/>
                <a:gd name="connsiteX16" fmla="*/ 83153 w 390525"/>
                <a:gd name="connsiteY16" fmla="*/ 42291 h 390525"/>
                <a:gd name="connsiteX17" fmla="*/ 42291 w 390525"/>
                <a:gd name="connsiteY17" fmla="*/ 83153 h 390525"/>
                <a:gd name="connsiteX18" fmla="*/ 41338 w 390525"/>
                <a:gd name="connsiteY18" fmla="*/ 97917 h 390525"/>
                <a:gd name="connsiteX19" fmla="*/ 66770 w 390525"/>
                <a:gd name="connsiteY19" fmla="*/ 130874 h 390525"/>
                <a:gd name="connsiteX20" fmla="*/ 58293 w 390525"/>
                <a:gd name="connsiteY20" fmla="*/ 151257 h 390525"/>
                <a:gd name="connsiteX21" fmla="*/ 16954 w 390525"/>
                <a:gd name="connsiteY21" fmla="*/ 156591 h 390525"/>
                <a:gd name="connsiteX22" fmla="*/ 7144 w 390525"/>
                <a:gd name="connsiteY22" fmla="*/ 167735 h 390525"/>
                <a:gd name="connsiteX23" fmla="*/ 7144 w 390525"/>
                <a:gd name="connsiteY23" fmla="*/ 225552 h 390525"/>
                <a:gd name="connsiteX24" fmla="*/ 16954 w 390525"/>
                <a:gd name="connsiteY24" fmla="*/ 236696 h 390525"/>
                <a:gd name="connsiteX25" fmla="*/ 58293 w 390525"/>
                <a:gd name="connsiteY25" fmla="*/ 242030 h 390525"/>
                <a:gd name="connsiteX26" fmla="*/ 66770 w 390525"/>
                <a:gd name="connsiteY26" fmla="*/ 262414 h 390525"/>
                <a:gd name="connsiteX27" fmla="*/ 41338 w 390525"/>
                <a:gd name="connsiteY27" fmla="*/ 295370 h 390525"/>
                <a:gd name="connsiteX28" fmla="*/ 42291 w 390525"/>
                <a:gd name="connsiteY28" fmla="*/ 310134 h 390525"/>
                <a:gd name="connsiteX29" fmla="*/ 83153 w 390525"/>
                <a:gd name="connsiteY29" fmla="*/ 350996 h 390525"/>
                <a:gd name="connsiteX30" fmla="*/ 97917 w 390525"/>
                <a:gd name="connsiteY30" fmla="*/ 351949 h 390525"/>
                <a:gd name="connsiteX31" fmla="*/ 130873 w 390525"/>
                <a:gd name="connsiteY31" fmla="*/ 326517 h 390525"/>
                <a:gd name="connsiteX32" fmla="*/ 151257 w 390525"/>
                <a:gd name="connsiteY32" fmla="*/ 334994 h 390525"/>
                <a:gd name="connsiteX33" fmla="*/ 156591 w 390525"/>
                <a:gd name="connsiteY33" fmla="*/ 376333 h 390525"/>
                <a:gd name="connsiteX34" fmla="*/ 167735 w 390525"/>
                <a:gd name="connsiteY34" fmla="*/ 386144 h 390525"/>
                <a:gd name="connsiteX35" fmla="*/ 225552 w 390525"/>
                <a:gd name="connsiteY35" fmla="*/ 386144 h 390525"/>
                <a:gd name="connsiteX36" fmla="*/ 236696 w 390525"/>
                <a:gd name="connsiteY36" fmla="*/ 376333 h 390525"/>
                <a:gd name="connsiteX37" fmla="*/ 242030 w 390525"/>
                <a:gd name="connsiteY37" fmla="*/ 334994 h 390525"/>
                <a:gd name="connsiteX38" fmla="*/ 262414 w 390525"/>
                <a:gd name="connsiteY38" fmla="*/ 326517 h 390525"/>
                <a:gd name="connsiteX39" fmla="*/ 295370 w 390525"/>
                <a:gd name="connsiteY39" fmla="*/ 351949 h 390525"/>
                <a:gd name="connsiteX40" fmla="*/ 310134 w 390525"/>
                <a:gd name="connsiteY40" fmla="*/ 350996 h 390525"/>
                <a:gd name="connsiteX41" fmla="*/ 350996 w 390525"/>
                <a:gd name="connsiteY41" fmla="*/ 310134 h 390525"/>
                <a:gd name="connsiteX42" fmla="*/ 351949 w 390525"/>
                <a:gd name="connsiteY42" fmla="*/ 295370 h 390525"/>
                <a:gd name="connsiteX43" fmla="*/ 326517 w 390525"/>
                <a:gd name="connsiteY43" fmla="*/ 262414 h 390525"/>
                <a:gd name="connsiteX44" fmla="*/ 334994 w 390525"/>
                <a:gd name="connsiteY44" fmla="*/ 242030 h 390525"/>
                <a:gd name="connsiteX45" fmla="*/ 376333 w 390525"/>
                <a:gd name="connsiteY45" fmla="*/ 236696 h 390525"/>
                <a:gd name="connsiteX46" fmla="*/ 386144 w 390525"/>
                <a:gd name="connsiteY46" fmla="*/ 225552 h 390525"/>
                <a:gd name="connsiteX47" fmla="*/ 386144 w 390525"/>
                <a:gd name="connsiteY47" fmla="*/ 167735 h 390525"/>
                <a:gd name="connsiteX48" fmla="*/ 376333 w 390525"/>
                <a:gd name="connsiteY48" fmla="*/ 156591 h 390525"/>
                <a:gd name="connsiteX49" fmla="*/ 363093 w 390525"/>
                <a:gd name="connsiteY49" fmla="*/ 215265 h 390525"/>
                <a:gd name="connsiteX50" fmla="*/ 324421 w 390525"/>
                <a:gd name="connsiteY50" fmla="*/ 220313 h 390525"/>
                <a:gd name="connsiteX51" fmla="*/ 314992 w 390525"/>
                <a:gd name="connsiteY51" fmla="*/ 228505 h 390525"/>
                <a:gd name="connsiteX52" fmla="*/ 302990 w 390525"/>
                <a:gd name="connsiteY52" fmla="*/ 257461 h 390525"/>
                <a:gd name="connsiteX53" fmla="*/ 303847 w 390525"/>
                <a:gd name="connsiteY53" fmla="*/ 269938 h 390525"/>
                <a:gd name="connsiteX54" fmla="*/ 327660 w 390525"/>
                <a:gd name="connsiteY54" fmla="*/ 300895 h 390525"/>
                <a:gd name="connsiteX55" fmla="*/ 300799 w 390525"/>
                <a:gd name="connsiteY55" fmla="*/ 327755 h 390525"/>
                <a:gd name="connsiteX56" fmla="*/ 269843 w 390525"/>
                <a:gd name="connsiteY56" fmla="*/ 303943 h 390525"/>
                <a:gd name="connsiteX57" fmla="*/ 257365 w 390525"/>
                <a:gd name="connsiteY57" fmla="*/ 303086 h 390525"/>
                <a:gd name="connsiteX58" fmla="*/ 228410 w 390525"/>
                <a:gd name="connsiteY58" fmla="*/ 315087 h 390525"/>
                <a:gd name="connsiteX59" fmla="*/ 220218 w 390525"/>
                <a:gd name="connsiteY59" fmla="*/ 324517 h 390525"/>
                <a:gd name="connsiteX60" fmla="*/ 215170 w 390525"/>
                <a:gd name="connsiteY60" fmla="*/ 363188 h 390525"/>
                <a:gd name="connsiteX61" fmla="*/ 177165 w 390525"/>
                <a:gd name="connsiteY61" fmla="*/ 363188 h 390525"/>
                <a:gd name="connsiteX62" fmla="*/ 172117 w 390525"/>
                <a:gd name="connsiteY62" fmla="*/ 324517 h 390525"/>
                <a:gd name="connsiteX63" fmla="*/ 163925 w 390525"/>
                <a:gd name="connsiteY63" fmla="*/ 315087 h 390525"/>
                <a:gd name="connsiteX64" fmla="*/ 134969 w 390525"/>
                <a:gd name="connsiteY64" fmla="*/ 303086 h 390525"/>
                <a:gd name="connsiteX65" fmla="*/ 122491 w 390525"/>
                <a:gd name="connsiteY65" fmla="*/ 303943 h 390525"/>
                <a:gd name="connsiteX66" fmla="*/ 91535 w 390525"/>
                <a:gd name="connsiteY66" fmla="*/ 327755 h 390525"/>
                <a:gd name="connsiteX67" fmla="*/ 64675 w 390525"/>
                <a:gd name="connsiteY67" fmla="*/ 300895 h 390525"/>
                <a:gd name="connsiteX68" fmla="*/ 88487 w 390525"/>
                <a:gd name="connsiteY68" fmla="*/ 269938 h 390525"/>
                <a:gd name="connsiteX69" fmla="*/ 89345 w 390525"/>
                <a:gd name="connsiteY69" fmla="*/ 257461 h 390525"/>
                <a:gd name="connsiteX70" fmla="*/ 77343 w 390525"/>
                <a:gd name="connsiteY70" fmla="*/ 228505 h 390525"/>
                <a:gd name="connsiteX71" fmla="*/ 67913 w 390525"/>
                <a:gd name="connsiteY71" fmla="*/ 220313 h 390525"/>
                <a:gd name="connsiteX72" fmla="*/ 29242 w 390525"/>
                <a:gd name="connsiteY72" fmla="*/ 215265 h 390525"/>
                <a:gd name="connsiteX73" fmla="*/ 29242 w 390525"/>
                <a:gd name="connsiteY73" fmla="*/ 177260 h 390525"/>
                <a:gd name="connsiteX74" fmla="*/ 67913 w 390525"/>
                <a:gd name="connsiteY74" fmla="*/ 172212 h 390525"/>
                <a:gd name="connsiteX75" fmla="*/ 77343 w 390525"/>
                <a:gd name="connsiteY75" fmla="*/ 164021 h 390525"/>
                <a:gd name="connsiteX76" fmla="*/ 89345 w 390525"/>
                <a:gd name="connsiteY76" fmla="*/ 135065 h 390525"/>
                <a:gd name="connsiteX77" fmla="*/ 88487 w 390525"/>
                <a:gd name="connsiteY77" fmla="*/ 122587 h 390525"/>
                <a:gd name="connsiteX78" fmla="*/ 64675 w 390525"/>
                <a:gd name="connsiteY78" fmla="*/ 91630 h 390525"/>
                <a:gd name="connsiteX79" fmla="*/ 91535 w 390525"/>
                <a:gd name="connsiteY79" fmla="*/ 64770 h 390525"/>
                <a:gd name="connsiteX80" fmla="*/ 122491 w 390525"/>
                <a:gd name="connsiteY80" fmla="*/ 88583 h 390525"/>
                <a:gd name="connsiteX81" fmla="*/ 134969 w 390525"/>
                <a:gd name="connsiteY81" fmla="*/ 89440 h 390525"/>
                <a:gd name="connsiteX82" fmla="*/ 163925 w 390525"/>
                <a:gd name="connsiteY82" fmla="*/ 77438 h 390525"/>
                <a:gd name="connsiteX83" fmla="*/ 172117 w 390525"/>
                <a:gd name="connsiteY83" fmla="*/ 68008 h 390525"/>
                <a:gd name="connsiteX84" fmla="*/ 177165 w 390525"/>
                <a:gd name="connsiteY84" fmla="*/ 29337 h 390525"/>
                <a:gd name="connsiteX85" fmla="*/ 215170 w 390525"/>
                <a:gd name="connsiteY85" fmla="*/ 29337 h 390525"/>
                <a:gd name="connsiteX86" fmla="*/ 220218 w 390525"/>
                <a:gd name="connsiteY86" fmla="*/ 68008 h 390525"/>
                <a:gd name="connsiteX87" fmla="*/ 228410 w 390525"/>
                <a:gd name="connsiteY87" fmla="*/ 77438 h 390525"/>
                <a:gd name="connsiteX88" fmla="*/ 257365 w 390525"/>
                <a:gd name="connsiteY88" fmla="*/ 89440 h 390525"/>
                <a:gd name="connsiteX89" fmla="*/ 269843 w 390525"/>
                <a:gd name="connsiteY89" fmla="*/ 88583 h 390525"/>
                <a:gd name="connsiteX90" fmla="*/ 300799 w 390525"/>
                <a:gd name="connsiteY90" fmla="*/ 64770 h 390525"/>
                <a:gd name="connsiteX91" fmla="*/ 327660 w 390525"/>
                <a:gd name="connsiteY91" fmla="*/ 91630 h 390525"/>
                <a:gd name="connsiteX92" fmla="*/ 303847 w 390525"/>
                <a:gd name="connsiteY92" fmla="*/ 122587 h 390525"/>
                <a:gd name="connsiteX93" fmla="*/ 302990 w 390525"/>
                <a:gd name="connsiteY93" fmla="*/ 135065 h 390525"/>
                <a:gd name="connsiteX94" fmla="*/ 314992 w 390525"/>
                <a:gd name="connsiteY94" fmla="*/ 164021 h 390525"/>
                <a:gd name="connsiteX95" fmla="*/ 324421 w 390525"/>
                <a:gd name="connsiteY95" fmla="*/ 172212 h 390525"/>
                <a:gd name="connsiteX96" fmla="*/ 363093 w 390525"/>
                <a:gd name="connsiteY96" fmla="*/ 177260 h 390525"/>
                <a:gd name="connsiteX97" fmla="*/ 363093 w 390525"/>
                <a:gd name="connsiteY97" fmla="*/ 2152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C0FE8FA5-C95E-4FF1-A9F3-5A94AE8F3971}"/>
                </a:ext>
              </a:extLst>
            </p:cNvPr>
            <p:cNvSpPr/>
            <p:nvPr/>
          </p:nvSpPr>
          <p:spPr>
            <a:xfrm>
              <a:off x="3565103" y="2997612"/>
              <a:ext cx="200025" cy="200025"/>
            </a:xfrm>
            <a:custGeom>
              <a:avLst/>
              <a:gdLst>
                <a:gd name="connsiteX0" fmla="*/ 104489 w 200025"/>
                <a:gd name="connsiteY0" fmla="*/ 7144 h 200025"/>
                <a:gd name="connsiteX1" fmla="*/ 7144 w 200025"/>
                <a:gd name="connsiteY1" fmla="*/ 104489 h 200025"/>
                <a:gd name="connsiteX2" fmla="*/ 104489 w 200025"/>
                <a:gd name="connsiteY2" fmla="*/ 201835 h 200025"/>
                <a:gd name="connsiteX3" fmla="*/ 201834 w 200025"/>
                <a:gd name="connsiteY3" fmla="*/ 104489 h 200025"/>
                <a:gd name="connsiteX4" fmla="*/ 104489 w 200025"/>
                <a:gd name="connsiteY4" fmla="*/ 7144 h 200025"/>
                <a:gd name="connsiteX5" fmla="*/ 104489 w 200025"/>
                <a:gd name="connsiteY5" fmla="*/ 179451 h 200025"/>
                <a:gd name="connsiteX6" fmla="*/ 29623 w 200025"/>
                <a:gd name="connsiteY6" fmla="*/ 104584 h 200025"/>
                <a:gd name="connsiteX7" fmla="*/ 104489 w 200025"/>
                <a:gd name="connsiteY7" fmla="*/ 29718 h 200025"/>
                <a:gd name="connsiteX8" fmla="*/ 179356 w 200025"/>
                <a:gd name="connsiteY8" fmla="*/ 104584 h 200025"/>
                <a:gd name="connsiteX9" fmla="*/ 104489 w 200025"/>
                <a:gd name="connsiteY9" fmla="*/ 17945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4943B394-5086-4B35-B870-F03A5E076B33}"/>
                </a:ext>
              </a:extLst>
            </p:cNvPr>
            <p:cNvSpPr/>
            <p:nvPr/>
          </p:nvSpPr>
          <p:spPr>
            <a:xfrm>
              <a:off x="3635862" y="3039606"/>
              <a:ext cx="66675" cy="123825"/>
            </a:xfrm>
            <a:custGeom>
              <a:avLst/>
              <a:gdLst>
                <a:gd name="connsiteX0" fmla="*/ 33730 w 66675"/>
                <a:gd name="connsiteY0" fmla="*/ 42017 h 123825"/>
                <a:gd name="connsiteX1" fmla="*/ 48875 w 66675"/>
                <a:gd name="connsiteY1" fmla="*/ 42017 h 123825"/>
                <a:gd name="connsiteX2" fmla="*/ 60305 w 66675"/>
                <a:gd name="connsiteY2" fmla="*/ 31444 h 123825"/>
                <a:gd name="connsiteX3" fmla="*/ 49256 w 66675"/>
                <a:gd name="connsiteY3" fmla="*/ 19824 h 123825"/>
                <a:gd name="connsiteX4" fmla="*/ 44874 w 66675"/>
                <a:gd name="connsiteY4" fmla="*/ 19824 h 123825"/>
                <a:gd name="connsiteX5" fmla="*/ 44874 w 66675"/>
                <a:gd name="connsiteY5" fmla="*/ 18585 h 123825"/>
                <a:gd name="connsiteX6" fmla="*/ 34302 w 66675"/>
                <a:gd name="connsiteY6" fmla="*/ 7155 h 123825"/>
                <a:gd name="connsiteX7" fmla="*/ 22681 w 66675"/>
                <a:gd name="connsiteY7" fmla="*/ 18204 h 123825"/>
                <a:gd name="connsiteX8" fmla="*/ 22681 w 66675"/>
                <a:gd name="connsiteY8" fmla="*/ 23157 h 123825"/>
                <a:gd name="connsiteX9" fmla="*/ 7155 w 66675"/>
                <a:gd name="connsiteY9" fmla="*/ 47256 h 123825"/>
                <a:gd name="connsiteX10" fmla="*/ 33539 w 66675"/>
                <a:gd name="connsiteY10" fmla="*/ 73830 h 123825"/>
                <a:gd name="connsiteX11" fmla="*/ 38112 w 66675"/>
                <a:gd name="connsiteY11" fmla="*/ 77640 h 123825"/>
                <a:gd name="connsiteX12" fmla="*/ 33730 w 66675"/>
                <a:gd name="connsiteY12" fmla="*/ 82593 h 123825"/>
                <a:gd name="connsiteX13" fmla="*/ 18585 w 66675"/>
                <a:gd name="connsiteY13" fmla="*/ 82593 h 123825"/>
                <a:gd name="connsiteX14" fmla="*/ 7155 w 66675"/>
                <a:gd name="connsiteY14" fmla="*/ 93166 h 123825"/>
                <a:gd name="connsiteX15" fmla="*/ 18204 w 66675"/>
                <a:gd name="connsiteY15" fmla="*/ 104787 h 123825"/>
                <a:gd name="connsiteX16" fmla="*/ 22586 w 66675"/>
                <a:gd name="connsiteY16" fmla="*/ 104787 h 123825"/>
                <a:gd name="connsiteX17" fmla="*/ 22586 w 66675"/>
                <a:gd name="connsiteY17" fmla="*/ 106025 h 123825"/>
                <a:gd name="connsiteX18" fmla="*/ 33158 w 66675"/>
                <a:gd name="connsiteY18" fmla="*/ 117455 h 123825"/>
                <a:gd name="connsiteX19" fmla="*/ 44779 w 66675"/>
                <a:gd name="connsiteY19" fmla="*/ 106406 h 123825"/>
                <a:gd name="connsiteX20" fmla="*/ 44779 w 66675"/>
                <a:gd name="connsiteY20" fmla="*/ 101453 h 123825"/>
                <a:gd name="connsiteX21" fmla="*/ 60210 w 66675"/>
                <a:gd name="connsiteY21" fmla="*/ 77355 h 123825"/>
                <a:gd name="connsiteX22" fmla="*/ 33825 w 66675"/>
                <a:gd name="connsiteY22" fmla="*/ 50780 h 123825"/>
                <a:gd name="connsiteX23" fmla="*/ 29253 w 66675"/>
                <a:gd name="connsiteY23" fmla="*/ 46970 h 123825"/>
                <a:gd name="connsiteX24" fmla="*/ 33730 w 66675"/>
                <a:gd name="connsiteY24" fmla="*/ 420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12382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5" name="자유형: 도형 294">
            <a:extLst>
              <a:ext uri="{FF2B5EF4-FFF2-40B4-BE49-F238E27FC236}">
                <a16:creationId xmlns:a16="http://schemas.microsoft.com/office/drawing/2014/main" id="{4264870B-69F6-4903-9771-69C9D948A7D8}"/>
              </a:ext>
            </a:extLst>
          </p:cNvPr>
          <p:cNvSpPr/>
          <p:nvPr/>
        </p:nvSpPr>
        <p:spPr>
          <a:xfrm>
            <a:off x="4128888" y="2905601"/>
            <a:ext cx="390525" cy="390525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4AEA96A1-07A2-4EFF-AE9D-59D3295CD46C}"/>
              </a:ext>
            </a:extLst>
          </p:cNvPr>
          <p:cNvGrpSpPr/>
          <p:nvPr/>
        </p:nvGrpSpPr>
        <p:grpSpPr>
          <a:xfrm>
            <a:off x="6810557" y="892968"/>
            <a:ext cx="384524" cy="377762"/>
            <a:chOff x="6810557" y="892968"/>
            <a:chExt cx="384524" cy="377762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38C0B7D8-5A67-4D07-B8F0-69ADEACC30FA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C48E08D-CB2E-4F92-A490-6974626EA518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0DB0E7D-6C86-4B21-98EB-4162D7B9B4E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79CB0A3-73C2-4B16-AAD6-EEAB11415E36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B4C7481-DA00-455E-B4B4-DD195F69405C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96F440E-DA50-40B1-BB37-F92765150637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1EE5BB94-672F-42B2-AB80-8C3A4CFBA6F4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41482BA4-B963-432F-96DD-9367F40509E0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772DCDF6-A4CF-43AE-A344-12AC661CAB8D}"/>
              </a:ext>
            </a:extLst>
          </p:cNvPr>
          <p:cNvSpPr/>
          <p:nvPr/>
        </p:nvSpPr>
        <p:spPr>
          <a:xfrm>
            <a:off x="1469222" y="2199798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A256EE5-95FF-4D99-9CB9-CA716060159E}"/>
              </a:ext>
            </a:extLst>
          </p:cNvPr>
          <p:cNvGrpSpPr/>
          <p:nvPr/>
        </p:nvGrpSpPr>
        <p:grpSpPr>
          <a:xfrm>
            <a:off x="2179501" y="2247423"/>
            <a:ext cx="345916" cy="390525"/>
            <a:chOff x="2179501" y="2247423"/>
            <a:chExt cx="345916" cy="390525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7100B352-3E3E-4C6F-BD12-03AF8DDD635F}"/>
                </a:ext>
              </a:extLst>
            </p:cNvPr>
            <p:cNvSpPr/>
            <p:nvPr/>
          </p:nvSpPr>
          <p:spPr>
            <a:xfrm>
              <a:off x="2179501" y="2247423"/>
              <a:ext cx="276225" cy="390525"/>
            </a:xfrm>
            <a:custGeom>
              <a:avLst/>
              <a:gdLst>
                <a:gd name="connsiteX0" fmla="*/ 207074 w 276225"/>
                <a:gd name="connsiteY0" fmla="*/ 97536 h 390525"/>
                <a:gd name="connsiteX1" fmla="*/ 207074 w 276225"/>
                <a:gd name="connsiteY1" fmla="*/ 18288 h 390525"/>
                <a:gd name="connsiteX2" fmla="*/ 195929 w 276225"/>
                <a:gd name="connsiteY2" fmla="*/ 7144 h 390525"/>
                <a:gd name="connsiteX3" fmla="*/ 18288 w 276225"/>
                <a:gd name="connsiteY3" fmla="*/ 7144 h 390525"/>
                <a:gd name="connsiteX4" fmla="*/ 7144 w 276225"/>
                <a:gd name="connsiteY4" fmla="*/ 18288 h 390525"/>
                <a:gd name="connsiteX5" fmla="*/ 7144 w 276225"/>
                <a:gd name="connsiteY5" fmla="*/ 374999 h 390525"/>
                <a:gd name="connsiteX6" fmla="*/ 18288 w 276225"/>
                <a:gd name="connsiteY6" fmla="*/ 386144 h 390525"/>
                <a:gd name="connsiteX7" fmla="*/ 195929 w 276225"/>
                <a:gd name="connsiteY7" fmla="*/ 386144 h 390525"/>
                <a:gd name="connsiteX8" fmla="*/ 207074 w 276225"/>
                <a:gd name="connsiteY8" fmla="*/ 374999 h 390525"/>
                <a:gd name="connsiteX9" fmla="*/ 207074 w 276225"/>
                <a:gd name="connsiteY9" fmla="*/ 316802 h 390525"/>
                <a:gd name="connsiteX10" fmla="*/ 229267 w 276225"/>
                <a:gd name="connsiteY10" fmla="*/ 285369 h 390525"/>
                <a:gd name="connsiteX11" fmla="*/ 229267 w 276225"/>
                <a:gd name="connsiteY11" fmla="*/ 274225 h 390525"/>
                <a:gd name="connsiteX12" fmla="*/ 240411 w 276225"/>
                <a:gd name="connsiteY12" fmla="*/ 274225 h 390525"/>
                <a:gd name="connsiteX13" fmla="*/ 251555 w 276225"/>
                <a:gd name="connsiteY13" fmla="*/ 263081 h 390525"/>
                <a:gd name="connsiteX14" fmla="*/ 251555 w 276225"/>
                <a:gd name="connsiteY14" fmla="*/ 228314 h 390525"/>
                <a:gd name="connsiteX15" fmla="*/ 273749 w 276225"/>
                <a:gd name="connsiteY15" fmla="*/ 174308 h 390525"/>
                <a:gd name="connsiteX16" fmla="*/ 207074 w 276225"/>
                <a:gd name="connsiteY16" fmla="*/ 97536 h 390525"/>
                <a:gd name="connsiteX17" fmla="*/ 118205 w 276225"/>
                <a:gd name="connsiteY17" fmla="*/ 174403 h 390525"/>
                <a:gd name="connsiteX18" fmla="*/ 140399 w 276225"/>
                <a:gd name="connsiteY18" fmla="*/ 228409 h 390525"/>
                <a:gd name="connsiteX19" fmla="*/ 140399 w 276225"/>
                <a:gd name="connsiteY19" fmla="*/ 263176 h 390525"/>
                <a:gd name="connsiteX20" fmla="*/ 151543 w 276225"/>
                <a:gd name="connsiteY20" fmla="*/ 274320 h 390525"/>
                <a:gd name="connsiteX21" fmla="*/ 162687 w 276225"/>
                <a:gd name="connsiteY21" fmla="*/ 274320 h 390525"/>
                <a:gd name="connsiteX22" fmla="*/ 162687 w 276225"/>
                <a:gd name="connsiteY22" fmla="*/ 285464 h 390525"/>
                <a:gd name="connsiteX23" fmla="*/ 164592 w 276225"/>
                <a:gd name="connsiteY23" fmla="*/ 296609 h 390525"/>
                <a:gd name="connsiteX24" fmla="*/ 29432 w 276225"/>
                <a:gd name="connsiteY24" fmla="*/ 296609 h 390525"/>
                <a:gd name="connsiteX25" fmla="*/ 29432 w 276225"/>
                <a:gd name="connsiteY25" fmla="*/ 74581 h 390525"/>
                <a:gd name="connsiteX26" fmla="*/ 184880 w 276225"/>
                <a:gd name="connsiteY26" fmla="*/ 74581 h 390525"/>
                <a:gd name="connsiteX27" fmla="*/ 184880 w 276225"/>
                <a:gd name="connsiteY27" fmla="*/ 97536 h 390525"/>
                <a:gd name="connsiteX28" fmla="*/ 118205 w 276225"/>
                <a:gd name="connsiteY28" fmla="*/ 174403 h 390525"/>
                <a:gd name="connsiteX29" fmla="*/ 184880 w 276225"/>
                <a:gd name="connsiteY29" fmla="*/ 29337 h 390525"/>
                <a:gd name="connsiteX30" fmla="*/ 184880 w 276225"/>
                <a:gd name="connsiteY30" fmla="*/ 52292 h 390525"/>
                <a:gd name="connsiteX31" fmla="*/ 29432 w 276225"/>
                <a:gd name="connsiteY31" fmla="*/ 52292 h 390525"/>
                <a:gd name="connsiteX32" fmla="*/ 29432 w 276225"/>
                <a:gd name="connsiteY32" fmla="*/ 29337 h 390525"/>
                <a:gd name="connsiteX33" fmla="*/ 184880 w 276225"/>
                <a:gd name="connsiteY33" fmla="*/ 29337 h 390525"/>
                <a:gd name="connsiteX34" fmla="*/ 29432 w 276225"/>
                <a:gd name="connsiteY34" fmla="*/ 363950 h 390525"/>
                <a:gd name="connsiteX35" fmla="*/ 29432 w 276225"/>
                <a:gd name="connsiteY35" fmla="*/ 318802 h 390525"/>
                <a:gd name="connsiteX36" fmla="*/ 96012 w 276225"/>
                <a:gd name="connsiteY36" fmla="*/ 318802 h 390525"/>
                <a:gd name="connsiteX37" fmla="*/ 96012 w 276225"/>
                <a:gd name="connsiteY37" fmla="*/ 329946 h 390525"/>
                <a:gd name="connsiteX38" fmla="*/ 107156 w 276225"/>
                <a:gd name="connsiteY38" fmla="*/ 341090 h 390525"/>
                <a:gd name="connsiteX39" fmla="*/ 118300 w 276225"/>
                <a:gd name="connsiteY39" fmla="*/ 329946 h 390525"/>
                <a:gd name="connsiteX40" fmla="*/ 118300 w 276225"/>
                <a:gd name="connsiteY40" fmla="*/ 318802 h 390525"/>
                <a:gd name="connsiteX41" fmla="*/ 184880 w 276225"/>
                <a:gd name="connsiteY41" fmla="*/ 318802 h 390525"/>
                <a:gd name="connsiteX42" fmla="*/ 184880 w 276225"/>
                <a:gd name="connsiteY42" fmla="*/ 363950 h 390525"/>
                <a:gd name="connsiteX43" fmla="*/ 29432 w 276225"/>
                <a:gd name="connsiteY43" fmla="*/ 363950 h 390525"/>
                <a:gd name="connsiteX44" fmla="*/ 207074 w 276225"/>
                <a:gd name="connsiteY44" fmla="*/ 285464 h 390525"/>
                <a:gd name="connsiteX45" fmla="*/ 195929 w 276225"/>
                <a:gd name="connsiteY45" fmla="*/ 296609 h 390525"/>
                <a:gd name="connsiteX46" fmla="*/ 184785 w 276225"/>
                <a:gd name="connsiteY46" fmla="*/ 285464 h 390525"/>
                <a:gd name="connsiteX47" fmla="*/ 184785 w 276225"/>
                <a:gd name="connsiteY47" fmla="*/ 274320 h 390525"/>
                <a:gd name="connsiteX48" fmla="*/ 206978 w 276225"/>
                <a:gd name="connsiteY48" fmla="*/ 274320 h 390525"/>
                <a:gd name="connsiteX49" fmla="*/ 206978 w 276225"/>
                <a:gd name="connsiteY49" fmla="*/ 285464 h 390525"/>
                <a:gd name="connsiteX50" fmla="*/ 232982 w 276225"/>
                <a:gd name="connsiteY50" fmla="*/ 215456 h 390525"/>
                <a:gd name="connsiteX51" fmla="*/ 229267 w 276225"/>
                <a:gd name="connsiteY51" fmla="*/ 223742 h 390525"/>
                <a:gd name="connsiteX52" fmla="*/ 229267 w 276225"/>
                <a:gd name="connsiteY52" fmla="*/ 252127 h 390525"/>
                <a:gd name="connsiteX53" fmla="*/ 207074 w 276225"/>
                <a:gd name="connsiteY53" fmla="*/ 252127 h 390525"/>
                <a:gd name="connsiteX54" fmla="*/ 207074 w 276225"/>
                <a:gd name="connsiteY54" fmla="*/ 201263 h 390525"/>
                <a:gd name="connsiteX55" fmla="*/ 225838 w 276225"/>
                <a:gd name="connsiteY55" fmla="*/ 182499 h 390525"/>
                <a:gd name="connsiteX56" fmla="*/ 226886 w 276225"/>
                <a:gd name="connsiteY56" fmla="*/ 167545 h 390525"/>
                <a:gd name="connsiteX57" fmla="*/ 210312 w 276225"/>
                <a:gd name="connsiteY57" fmla="*/ 166592 h 390525"/>
                <a:gd name="connsiteX58" fmla="*/ 195929 w 276225"/>
                <a:gd name="connsiteY58" fmla="*/ 180975 h 390525"/>
                <a:gd name="connsiteX59" fmla="*/ 181546 w 276225"/>
                <a:gd name="connsiteY59" fmla="*/ 166592 h 390525"/>
                <a:gd name="connsiteX60" fmla="*/ 164973 w 276225"/>
                <a:gd name="connsiteY60" fmla="*/ 167545 h 390525"/>
                <a:gd name="connsiteX61" fmla="*/ 166021 w 276225"/>
                <a:gd name="connsiteY61" fmla="*/ 182499 h 390525"/>
                <a:gd name="connsiteX62" fmla="*/ 184785 w 276225"/>
                <a:gd name="connsiteY62" fmla="*/ 201263 h 390525"/>
                <a:gd name="connsiteX63" fmla="*/ 184785 w 276225"/>
                <a:gd name="connsiteY63" fmla="*/ 252127 h 390525"/>
                <a:gd name="connsiteX64" fmla="*/ 162592 w 276225"/>
                <a:gd name="connsiteY64" fmla="*/ 252127 h 390525"/>
                <a:gd name="connsiteX65" fmla="*/ 162592 w 276225"/>
                <a:gd name="connsiteY65" fmla="*/ 223742 h 390525"/>
                <a:gd name="connsiteX66" fmla="*/ 158877 w 276225"/>
                <a:gd name="connsiteY66" fmla="*/ 215456 h 390525"/>
                <a:gd name="connsiteX67" fmla="*/ 140399 w 276225"/>
                <a:gd name="connsiteY67" fmla="*/ 172021 h 390525"/>
                <a:gd name="connsiteX68" fmla="*/ 192596 w 276225"/>
                <a:gd name="connsiteY68" fmla="*/ 118967 h 390525"/>
                <a:gd name="connsiteX69" fmla="*/ 251365 w 276225"/>
                <a:gd name="connsiteY69" fmla="*/ 174403 h 390525"/>
                <a:gd name="connsiteX70" fmla="*/ 232982 w 276225"/>
                <a:gd name="connsiteY70" fmla="*/ 2154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76225" h="3905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35D1A57A-702A-4CEC-941E-43D917645473}"/>
                </a:ext>
              </a:extLst>
            </p:cNvPr>
            <p:cNvSpPr/>
            <p:nvPr/>
          </p:nvSpPr>
          <p:spPr>
            <a:xfrm>
              <a:off x="2468249" y="2370341"/>
              <a:ext cx="57150" cy="38100"/>
            </a:xfrm>
            <a:custGeom>
              <a:avLst/>
              <a:gdLst>
                <a:gd name="connsiteX0" fmla="*/ 23196 w 57150"/>
                <a:gd name="connsiteY0" fmla="*/ 39293 h 38100"/>
                <a:gd name="connsiteX1" fmla="*/ 45389 w 57150"/>
                <a:gd name="connsiteY1" fmla="*/ 28149 h 38100"/>
                <a:gd name="connsiteX2" fmla="*/ 50342 w 57150"/>
                <a:gd name="connsiteY2" fmla="*/ 13290 h 38100"/>
                <a:gd name="connsiteX3" fmla="*/ 35483 w 57150"/>
                <a:gd name="connsiteY3" fmla="*/ 8337 h 38100"/>
                <a:gd name="connsiteX4" fmla="*/ 13290 w 57150"/>
                <a:gd name="connsiteY4" fmla="*/ 19481 h 38100"/>
                <a:gd name="connsiteX5" fmla="*/ 8337 w 57150"/>
                <a:gd name="connsiteY5" fmla="*/ 34340 h 38100"/>
                <a:gd name="connsiteX6" fmla="*/ 23196 w 57150"/>
                <a:gd name="connsiteY6" fmla="*/ 392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10709F11-3A73-4DA9-A887-F5BD90D70C05}"/>
                </a:ext>
              </a:extLst>
            </p:cNvPr>
            <p:cNvSpPr/>
            <p:nvPr/>
          </p:nvSpPr>
          <p:spPr>
            <a:xfrm>
              <a:off x="2468267" y="2425794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9A0C23FF-0F63-4CEC-B96D-DB0A26ABD1A0}"/>
                </a:ext>
              </a:extLst>
            </p:cNvPr>
            <p:cNvSpPr/>
            <p:nvPr/>
          </p:nvSpPr>
          <p:spPr>
            <a:xfrm>
              <a:off x="2224046" y="2370263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E4139F8-B3A8-434A-934E-C35EC8AA4B72}"/>
                </a:ext>
              </a:extLst>
            </p:cNvPr>
            <p:cNvSpPr/>
            <p:nvPr/>
          </p:nvSpPr>
          <p:spPr>
            <a:xfrm>
              <a:off x="2224028" y="2425794"/>
              <a:ext cx="57150" cy="38100"/>
            </a:xfrm>
            <a:custGeom>
              <a:avLst/>
              <a:gdLst>
                <a:gd name="connsiteX0" fmla="*/ 35483 w 57150"/>
                <a:gd name="connsiteY0" fmla="*/ 8320 h 38100"/>
                <a:gd name="connsiteX1" fmla="*/ 13290 w 57150"/>
                <a:gd name="connsiteY1" fmla="*/ 19464 h 38100"/>
                <a:gd name="connsiteX2" fmla="*/ 8337 w 57150"/>
                <a:gd name="connsiteY2" fmla="*/ 34323 h 38100"/>
                <a:gd name="connsiteX3" fmla="*/ 23196 w 57150"/>
                <a:gd name="connsiteY3" fmla="*/ 39276 h 38100"/>
                <a:gd name="connsiteX4" fmla="*/ 45389 w 57150"/>
                <a:gd name="connsiteY4" fmla="*/ 28132 h 38100"/>
                <a:gd name="connsiteX5" fmla="*/ 50342 w 57150"/>
                <a:gd name="connsiteY5" fmla="*/ 13273 h 38100"/>
                <a:gd name="connsiteX6" fmla="*/ 35483 w 57150"/>
                <a:gd name="connsiteY6" fmla="*/ 83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BEF8D956-3316-4EBA-84AA-977E195D11B5}"/>
              </a:ext>
            </a:extLst>
          </p:cNvPr>
          <p:cNvGrpSpPr/>
          <p:nvPr/>
        </p:nvGrpSpPr>
        <p:grpSpPr>
          <a:xfrm>
            <a:off x="2838917" y="2241041"/>
            <a:ext cx="276225" cy="390525"/>
            <a:chOff x="2838917" y="2241041"/>
            <a:chExt cx="276225" cy="390525"/>
          </a:xfrm>
          <a:solidFill>
            <a:schemeClr val="bg1"/>
          </a:solidFill>
        </p:grpSpPr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3FC5C5D4-D8A1-4F97-8ED3-FD3A8F20B36C}"/>
                </a:ext>
              </a:extLst>
            </p:cNvPr>
            <p:cNvSpPr/>
            <p:nvPr/>
          </p:nvSpPr>
          <p:spPr>
            <a:xfrm>
              <a:off x="2838917" y="2241041"/>
              <a:ext cx="276225" cy="390525"/>
            </a:xfrm>
            <a:custGeom>
              <a:avLst/>
              <a:gdLst>
                <a:gd name="connsiteX0" fmla="*/ 240316 w 276225"/>
                <a:gd name="connsiteY0" fmla="*/ 7144 h 390525"/>
                <a:gd name="connsiteX1" fmla="*/ 40481 w 276225"/>
                <a:gd name="connsiteY1" fmla="*/ 7144 h 390525"/>
                <a:gd name="connsiteX2" fmla="*/ 7144 w 276225"/>
                <a:gd name="connsiteY2" fmla="*/ 40481 h 390525"/>
                <a:gd name="connsiteX3" fmla="*/ 7144 w 276225"/>
                <a:gd name="connsiteY3" fmla="*/ 352806 h 390525"/>
                <a:gd name="connsiteX4" fmla="*/ 40481 w 276225"/>
                <a:gd name="connsiteY4" fmla="*/ 386144 h 390525"/>
                <a:gd name="connsiteX5" fmla="*/ 240316 w 276225"/>
                <a:gd name="connsiteY5" fmla="*/ 386144 h 390525"/>
                <a:gd name="connsiteX6" fmla="*/ 273653 w 276225"/>
                <a:gd name="connsiteY6" fmla="*/ 352806 h 390525"/>
                <a:gd name="connsiteX7" fmla="*/ 273653 w 276225"/>
                <a:gd name="connsiteY7" fmla="*/ 40481 h 390525"/>
                <a:gd name="connsiteX8" fmla="*/ 240316 w 276225"/>
                <a:gd name="connsiteY8" fmla="*/ 7144 h 390525"/>
                <a:gd name="connsiteX9" fmla="*/ 240316 w 276225"/>
                <a:gd name="connsiteY9" fmla="*/ 363950 h 390525"/>
                <a:gd name="connsiteX10" fmla="*/ 40481 w 276225"/>
                <a:gd name="connsiteY10" fmla="*/ 363950 h 390525"/>
                <a:gd name="connsiteX11" fmla="*/ 29337 w 276225"/>
                <a:gd name="connsiteY11" fmla="*/ 352806 h 390525"/>
                <a:gd name="connsiteX12" fmla="*/ 29337 w 276225"/>
                <a:gd name="connsiteY12" fmla="*/ 319469 h 390525"/>
                <a:gd name="connsiteX13" fmla="*/ 251365 w 276225"/>
                <a:gd name="connsiteY13" fmla="*/ 319469 h 390525"/>
                <a:gd name="connsiteX14" fmla="*/ 251365 w 276225"/>
                <a:gd name="connsiteY14" fmla="*/ 352806 h 390525"/>
                <a:gd name="connsiteX15" fmla="*/ 240316 w 276225"/>
                <a:gd name="connsiteY15" fmla="*/ 363950 h 390525"/>
                <a:gd name="connsiteX16" fmla="*/ 251365 w 276225"/>
                <a:gd name="connsiteY16" fmla="*/ 297275 h 390525"/>
                <a:gd name="connsiteX17" fmla="*/ 29337 w 276225"/>
                <a:gd name="connsiteY17" fmla="*/ 297275 h 390525"/>
                <a:gd name="connsiteX18" fmla="*/ 29337 w 276225"/>
                <a:gd name="connsiteY18" fmla="*/ 73724 h 390525"/>
                <a:gd name="connsiteX19" fmla="*/ 251365 w 276225"/>
                <a:gd name="connsiteY19" fmla="*/ 73724 h 390525"/>
                <a:gd name="connsiteX20" fmla="*/ 251365 w 276225"/>
                <a:gd name="connsiteY20" fmla="*/ 297275 h 390525"/>
                <a:gd name="connsiteX21" fmla="*/ 251365 w 276225"/>
                <a:gd name="connsiteY21" fmla="*/ 51625 h 390525"/>
                <a:gd name="connsiteX22" fmla="*/ 29337 w 276225"/>
                <a:gd name="connsiteY22" fmla="*/ 51625 h 390525"/>
                <a:gd name="connsiteX23" fmla="*/ 29337 w 276225"/>
                <a:gd name="connsiteY23" fmla="*/ 40481 h 390525"/>
                <a:gd name="connsiteX24" fmla="*/ 40481 w 276225"/>
                <a:gd name="connsiteY24" fmla="*/ 29337 h 390525"/>
                <a:gd name="connsiteX25" fmla="*/ 240316 w 276225"/>
                <a:gd name="connsiteY25" fmla="*/ 29337 h 390525"/>
                <a:gd name="connsiteX26" fmla="*/ 251460 w 276225"/>
                <a:gd name="connsiteY26" fmla="*/ 40481 h 390525"/>
                <a:gd name="connsiteX27" fmla="*/ 251460 w 276225"/>
                <a:gd name="connsiteY27" fmla="*/ 516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6225" h="3905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38FD1BBC-E3D3-43A6-81C4-4A6C19276FA3}"/>
                </a:ext>
              </a:extLst>
            </p:cNvPr>
            <p:cNvSpPr/>
            <p:nvPr/>
          </p:nvSpPr>
          <p:spPr>
            <a:xfrm>
              <a:off x="2883018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5B2C066-E5C9-4706-A800-2D211A9E8DFA}"/>
                </a:ext>
              </a:extLst>
            </p:cNvPr>
            <p:cNvSpPr/>
            <p:nvPr/>
          </p:nvSpPr>
          <p:spPr>
            <a:xfrm>
              <a:off x="294969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13E732E-1F8A-465B-ACA5-37EF5259BA46}"/>
                </a:ext>
              </a:extLst>
            </p:cNvPr>
            <p:cNvSpPr/>
            <p:nvPr/>
          </p:nvSpPr>
          <p:spPr>
            <a:xfrm>
              <a:off x="301627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7" name="자유형: 도형 316">
            <a:extLst>
              <a:ext uri="{FF2B5EF4-FFF2-40B4-BE49-F238E27FC236}">
                <a16:creationId xmlns:a16="http://schemas.microsoft.com/office/drawing/2014/main" id="{1BF94AAA-1FCD-4076-877B-56036D7F2F17}"/>
              </a:ext>
            </a:extLst>
          </p:cNvPr>
          <p:cNvSpPr/>
          <p:nvPr/>
        </p:nvSpPr>
        <p:spPr>
          <a:xfrm>
            <a:off x="4184422" y="4232231"/>
            <a:ext cx="371475" cy="428625"/>
          </a:xfrm>
          <a:custGeom>
            <a:avLst/>
            <a:gdLst>
              <a:gd name="connsiteX0" fmla="*/ 365185 w 371475"/>
              <a:gd name="connsiteY0" fmla="*/ 300621 h 428625"/>
              <a:gd name="connsiteX1" fmla="*/ 322799 w 371475"/>
              <a:gd name="connsiteY1" fmla="*/ 276142 h 428625"/>
              <a:gd name="connsiteX2" fmla="*/ 359565 w 371475"/>
              <a:gd name="connsiteY2" fmla="*/ 254520 h 428625"/>
              <a:gd name="connsiteX3" fmla="*/ 364614 w 371475"/>
              <a:gd name="connsiteY3" fmla="*/ 234994 h 428625"/>
              <a:gd name="connsiteX4" fmla="*/ 345088 w 371475"/>
              <a:gd name="connsiteY4" fmla="*/ 229946 h 428625"/>
              <a:gd name="connsiteX5" fmla="*/ 294509 w 371475"/>
              <a:gd name="connsiteY5" fmla="*/ 259759 h 428625"/>
              <a:gd name="connsiteX6" fmla="*/ 218214 w 371475"/>
              <a:gd name="connsiteY6" fmla="*/ 215753 h 428625"/>
              <a:gd name="connsiteX7" fmla="*/ 294509 w 371475"/>
              <a:gd name="connsiteY7" fmla="*/ 171748 h 428625"/>
              <a:gd name="connsiteX8" fmla="*/ 345088 w 371475"/>
              <a:gd name="connsiteY8" fmla="*/ 201561 h 428625"/>
              <a:gd name="connsiteX9" fmla="*/ 352326 w 371475"/>
              <a:gd name="connsiteY9" fmla="*/ 203561 h 428625"/>
              <a:gd name="connsiteX10" fmla="*/ 364614 w 371475"/>
              <a:gd name="connsiteY10" fmla="*/ 196513 h 428625"/>
              <a:gd name="connsiteX11" fmla="*/ 359565 w 371475"/>
              <a:gd name="connsiteY11" fmla="*/ 176987 h 428625"/>
              <a:gd name="connsiteX12" fmla="*/ 322799 w 371475"/>
              <a:gd name="connsiteY12" fmla="*/ 155365 h 428625"/>
              <a:gd name="connsiteX13" fmla="*/ 365185 w 371475"/>
              <a:gd name="connsiteY13" fmla="*/ 130886 h 428625"/>
              <a:gd name="connsiteX14" fmla="*/ 370424 w 371475"/>
              <a:gd name="connsiteY14" fmla="*/ 111455 h 428625"/>
              <a:gd name="connsiteX15" fmla="*/ 350993 w 371475"/>
              <a:gd name="connsiteY15" fmla="*/ 106216 h 428625"/>
              <a:gd name="connsiteX16" fmla="*/ 307464 w 371475"/>
              <a:gd name="connsiteY16" fmla="*/ 130695 h 428625"/>
              <a:gd name="connsiteX17" fmla="*/ 307083 w 371475"/>
              <a:gd name="connsiteY17" fmla="*/ 87928 h 428625"/>
              <a:gd name="connsiteX18" fmla="*/ 292890 w 371475"/>
              <a:gd name="connsiteY18" fmla="*/ 74021 h 428625"/>
              <a:gd name="connsiteX19" fmla="*/ 278984 w 371475"/>
              <a:gd name="connsiteY19" fmla="*/ 88214 h 428625"/>
              <a:gd name="connsiteX20" fmla="*/ 279555 w 371475"/>
              <a:gd name="connsiteY20" fmla="*/ 146983 h 428625"/>
              <a:gd name="connsiteX21" fmla="*/ 203070 w 371475"/>
              <a:gd name="connsiteY21" fmla="*/ 191179 h 428625"/>
              <a:gd name="connsiteX22" fmla="*/ 203070 w 371475"/>
              <a:gd name="connsiteY22" fmla="*/ 103073 h 428625"/>
              <a:gd name="connsiteX23" fmla="*/ 253742 w 371475"/>
              <a:gd name="connsiteY23" fmla="*/ 74403 h 428625"/>
              <a:gd name="connsiteX24" fmla="*/ 260410 w 371475"/>
              <a:gd name="connsiteY24" fmla="*/ 56305 h 428625"/>
              <a:gd name="connsiteX25" fmla="*/ 240217 w 371475"/>
              <a:gd name="connsiteY25" fmla="*/ 49352 h 428625"/>
              <a:gd name="connsiteX26" fmla="*/ 203070 w 371475"/>
              <a:gd name="connsiteY26" fmla="*/ 70307 h 428625"/>
              <a:gd name="connsiteX27" fmla="*/ 203070 w 371475"/>
              <a:gd name="connsiteY27" fmla="*/ 21920 h 428625"/>
              <a:gd name="connsiteX28" fmla="*/ 190592 w 371475"/>
              <a:gd name="connsiteY28" fmla="*/ 7251 h 428625"/>
              <a:gd name="connsiteX29" fmla="*/ 174590 w 371475"/>
              <a:gd name="connsiteY29" fmla="*/ 21348 h 428625"/>
              <a:gd name="connsiteX30" fmla="*/ 174590 w 371475"/>
              <a:gd name="connsiteY30" fmla="*/ 69926 h 428625"/>
              <a:gd name="connsiteX31" fmla="*/ 138204 w 371475"/>
              <a:gd name="connsiteY31" fmla="*/ 49256 h 428625"/>
              <a:gd name="connsiteX32" fmla="*/ 118488 w 371475"/>
              <a:gd name="connsiteY32" fmla="*/ 54019 h 428625"/>
              <a:gd name="connsiteX33" fmla="*/ 123631 w 371475"/>
              <a:gd name="connsiteY33" fmla="*/ 73736 h 428625"/>
              <a:gd name="connsiteX34" fmla="*/ 174590 w 371475"/>
              <a:gd name="connsiteY34" fmla="*/ 102691 h 428625"/>
              <a:gd name="connsiteX35" fmla="*/ 174590 w 371475"/>
              <a:gd name="connsiteY35" fmla="*/ 190798 h 428625"/>
              <a:gd name="connsiteX36" fmla="*/ 98676 w 371475"/>
              <a:gd name="connsiteY36" fmla="*/ 146792 h 428625"/>
              <a:gd name="connsiteX37" fmla="*/ 99247 w 371475"/>
              <a:gd name="connsiteY37" fmla="*/ 88023 h 428625"/>
              <a:gd name="connsiteX38" fmla="*/ 85150 w 371475"/>
              <a:gd name="connsiteY38" fmla="*/ 73640 h 428625"/>
              <a:gd name="connsiteX39" fmla="*/ 85531 w 371475"/>
              <a:gd name="connsiteY39" fmla="*/ 73640 h 428625"/>
              <a:gd name="connsiteX40" fmla="*/ 70196 w 371475"/>
              <a:gd name="connsiteY40" fmla="*/ 88118 h 428625"/>
              <a:gd name="connsiteX41" fmla="*/ 70196 w 371475"/>
              <a:gd name="connsiteY41" fmla="*/ 130790 h 428625"/>
              <a:gd name="connsiteX42" fmla="*/ 28476 w 371475"/>
              <a:gd name="connsiteY42" fmla="*/ 106311 h 428625"/>
              <a:gd name="connsiteX43" fmla="*/ 9046 w 371475"/>
              <a:gd name="connsiteY43" fmla="*/ 111550 h 428625"/>
              <a:gd name="connsiteX44" fmla="*/ 14284 w 371475"/>
              <a:gd name="connsiteY44" fmla="*/ 130981 h 428625"/>
              <a:gd name="connsiteX45" fmla="*/ 56671 w 371475"/>
              <a:gd name="connsiteY45" fmla="*/ 155460 h 428625"/>
              <a:gd name="connsiteX46" fmla="*/ 19904 w 371475"/>
              <a:gd name="connsiteY46" fmla="*/ 177082 h 428625"/>
              <a:gd name="connsiteX47" fmla="*/ 14856 w 371475"/>
              <a:gd name="connsiteY47" fmla="*/ 196608 h 428625"/>
              <a:gd name="connsiteX48" fmla="*/ 27143 w 371475"/>
              <a:gd name="connsiteY48" fmla="*/ 203657 h 428625"/>
              <a:gd name="connsiteX49" fmla="*/ 34382 w 371475"/>
              <a:gd name="connsiteY49" fmla="*/ 201656 h 428625"/>
              <a:gd name="connsiteX50" fmla="*/ 84959 w 371475"/>
              <a:gd name="connsiteY50" fmla="*/ 171843 h 428625"/>
              <a:gd name="connsiteX51" fmla="*/ 161255 w 371475"/>
              <a:gd name="connsiteY51" fmla="*/ 215849 h 428625"/>
              <a:gd name="connsiteX52" fmla="*/ 84959 w 371475"/>
              <a:gd name="connsiteY52" fmla="*/ 259854 h 428625"/>
              <a:gd name="connsiteX53" fmla="*/ 34382 w 371475"/>
              <a:gd name="connsiteY53" fmla="*/ 230041 h 428625"/>
              <a:gd name="connsiteX54" fmla="*/ 14856 w 371475"/>
              <a:gd name="connsiteY54" fmla="*/ 235089 h 428625"/>
              <a:gd name="connsiteX55" fmla="*/ 19904 w 371475"/>
              <a:gd name="connsiteY55" fmla="*/ 254615 h 428625"/>
              <a:gd name="connsiteX56" fmla="*/ 56671 w 371475"/>
              <a:gd name="connsiteY56" fmla="*/ 276237 h 428625"/>
              <a:gd name="connsiteX57" fmla="*/ 14284 w 371475"/>
              <a:gd name="connsiteY57" fmla="*/ 300716 h 428625"/>
              <a:gd name="connsiteX58" fmla="*/ 9046 w 371475"/>
              <a:gd name="connsiteY58" fmla="*/ 320147 h 428625"/>
              <a:gd name="connsiteX59" fmla="*/ 21428 w 371475"/>
              <a:gd name="connsiteY59" fmla="*/ 327291 h 428625"/>
              <a:gd name="connsiteX60" fmla="*/ 28572 w 371475"/>
              <a:gd name="connsiteY60" fmla="*/ 325386 h 428625"/>
              <a:gd name="connsiteX61" fmla="*/ 70291 w 371475"/>
              <a:gd name="connsiteY61" fmla="*/ 300907 h 428625"/>
              <a:gd name="connsiteX62" fmla="*/ 70291 w 371475"/>
              <a:gd name="connsiteY62" fmla="*/ 343579 h 428625"/>
              <a:gd name="connsiteX63" fmla="*/ 85626 w 371475"/>
              <a:gd name="connsiteY63" fmla="*/ 356628 h 428625"/>
              <a:gd name="connsiteX64" fmla="*/ 86484 w 371475"/>
              <a:gd name="connsiteY64" fmla="*/ 356628 h 428625"/>
              <a:gd name="connsiteX65" fmla="*/ 100676 w 371475"/>
              <a:gd name="connsiteY65" fmla="*/ 342245 h 428625"/>
              <a:gd name="connsiteX66" fmla="*/ 100104 w 371475"/>
              <a:gd name="connsiteY66" fmla="*/ 283476 h 428625"/>
              <a:gd name="connsiteX67" fmla="*/ 176590 w 371475"/>
              <a:gd name="connsiteY67" fmla="*/ 239471 h 428625"/>
              <a:gd name="connsiteX68" fmla="*/ 176590 w 371475"/>
              <a:gd name="connsiteY68" fmla="*/ 328720 h 428625"/>
              <a:gd name="connsiteX69" fmla="*/ 125822 w 371475"/>
              <a:gd name="connsiteY69" fmla="*/ 357390 h 428625"/>
              <a:gd name="connsiteX70" fmla="*/ 118964 w 371475"/>
              <a:gd name="connsiteY70" fmla="*/ 374535 h 428625"/>
              <a:gd name="connsiteX71" fmla="*/ 132489 w 371475"/>
              <a:gd name="connsiteY71" fmla="*/ 384251 h 428625"/>
              <a:gd name="connsiteX72" fmla="*/ 139442 w 371475"/>
              <a:gd name="connsiteY72" fmla="*/ 382441 h 428625"/>
              <a:gd name="connsiteX73" fmla="*/ 176590 w 371475"/>
              <a:gd name="connsiteY73" fmla="*/ 361486 h 428625"/>
              <a:gd name="connsiteX74" fmla="*/ 176590 w 371475"/>
              <a:gd name="connsiteY74" fmla="*/ 409873 h 428625"/>
              <a:gd name="connsiteX75" fmla="*/ 189068 w 371475"/>
              <a:gd name="connsiteY75" fmla="*/ 424541 h 428625"/>
              <a:gd name="connsiteX76" fmla="*/ 205070 w 371475"/>
              <a:gd name="connsiteY76" fmla="*/ 410445 h 428625"/>
              <a:gd name="connsiteX77" fmla="*/ 205070 w 371475"/>
              <a:gd name="connsiteY77" fmla="*/ 361295 h 428625"/>
              <a:gd name="connsiteX78" fmla="*/ 242027 w 371475"/>
              <a:gd name="connsiteY78" fmla="*/ 382155 h 428625"/>
              <a:gd name="connsiteX79" fmla="*/ 248980 w 371475"/>
              <a:gd name="connsiteY79" fmla="*/ 383965 h 428625"/>
              <a:gd name="connsiteX80" fmla="*/ 261934 w 371475"/>
              <a:gd name="connsiteY80" fmla="*/ 375488 h 428625"/>
              <a:gd name="connsiteX81" fmla="*/ 255457 w 371475"/>
              <a:gd name="connsiteY81" fmla="*/ 357104 h 428625"/>
              <a:gd name="connsiteX82" fmla="*/ 204975 w 371475"/>
              <a:gd name="connsiteY82" fmla="*/ 328625 h 428625"/>
              <a:gd name="connsiteX83" fmla="*/ 204975 w 371475"/>
              <a:gd name="connsiteY83" fmla="*/ 240899 h 428625"/>
              <a:gd name="connsiteX84" fmla="*/ 280889 w 371475"/>
              <a:gd name="connsiteY84" fmla="*/ 284714 h 428625"/>
              <a:gd name="connsiteX85" fmla="*/ 280317 w 371475"/>
              <a:gd name="connsiteY85" fmla="*/ 343198 h 428625"/>
              <a:gd name="connsiteX86" fmla="*/ 294700 w 371475"/>
              <a:gd name="connsiteY86" fmla="*/ 357866 h 428625"/>
              <a:gd name="connsiteX87" fmla="*/ 294796 w 371475"/>
              <a:gd name="connsiteY87" fmla="*/ 357866 h 428625"/>
              <a:gd name="connsiteX88" fmla="*/ 309369 w 371475"/>
              <a:gd name="connsiteY88" fmla="*/ 343674 h 428625"/>
              <a:gd name="connsiteX89" fmla="*/ 309369 w 371475"/>
              <a:gd name="connsiteY89" fmla="*/ 300907 h 428625"/>
              <a:gd name="connsiteX90" fmla="*/ 350993 w 371475"/>
              <a:gd name="connsiteY90" fmla="*/ 325386 h 428625"/>
              <a:gd name="connsiteX91" fmla="*/ 358137 w 371475"/>
              <a:gd name="connsiteY91" fmla="*/ 327291 h 428625"/>
              <a:gd name="connsiteX92" fmla="*/ 370519 w 371475"/>
              <a:gd name="connsiteY92" fmla="*/ 320147 h 428625"/>
              <a:gd name="connsiteX93" fmla="*/ 365185 w 371475"/>
              <a:gd name="connsiteY93" fmla="*/ 30062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1475" h="42862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B53A3DD7-BE88-437F-8957-B64326CBA6D9}"/>
              </a:ext>
            </a:extLst>
          </p:cNvPr>
          <p:cNvSpPr/>
          <p:nvPr/>
        </p:nvSpPr>
        <p:spPr>
          <a:xfrm>
            <a:off x="4807569" y="4244840"/>
            <a:ext cx="409575" cy="409575"/>
          </a:xfrm>
          <a:custGeom>
            <a:avLst/>
            <a:gdLst>
              <a:gd name="connsiteX0" fmla="*/ 393262 w 409575"/>
              <a:gd name="connsiteY0" fmla="*/ 194858 h 409575"/>
              <a:gd name="connsiteX1" fmla="*/ 366402 w 409575"/>
              <a:gd name="connsiteY1" fmla="*/ 194858 h 409575"/>
              <a:gd name="connsiteX2" fmla="*/ 383737 w 409575"/>
              <a:gd name="connsiteY2" fmla="*/ 178189 h 409575"/>
              <a:gd name="connsiteX3" fmla="*/ 384118 w 409575"/>
              <a:gd name="connsiteY3" fmla="*/ 161711 h 409575"/>
              <a:gd name="connsiteX4" fmla="*/ 367640 w 409575"/>
              <a:gd name="connsiteY4" fmla="*/ 161330 h 409575"/>
              <a:gd name="connsiteX5" fmla="*/ 332779 w 409575"/>
              <a:gd name="connsiteY5" fmla="*/ 194763 h 409575"/>
              <a:gd name="connsiteX6" fmla="*/ 316110 w 409575"/>
              <a:gd name="connsiteY6" fmla="*/ 194763 h 409575"/>
              <a:gd name="connsiteX7" fmla="*/ 316110 w 409575"/>
              <a:gd name="connsiteY7" fmla="*/ 187619 h 409575"/>
              <a:gd name="connsiteX8" fmla="*/ 305728 w 409575"/>
              <a:gd name="connsiteY8" fmla="*/ 175713 h 409575"/>
              <a:gd name="connsiteX9" fmla="*/ 292774 w 409575"/>
              <a:gd name="connsiteY9" fmla="*/ 187333 h 409575"/>
              <a:gd name="connsiteX10" fmla="*/ 292774 w 409575"/>
              <a:gd name="connsiteY10" fmla="*/ 194763 h 409575"/>
              <a:gd name="connsiteX11" fmla="*/ 253912 w 409575"/>
              <a:gd name="connsiteY11" fmla="*/ 194763 h 409575"/>
              <a:gd name="connsiteX12" fmla="*/ 248197 w 409575"/>
              <a:gd name="connsiteY12" fmla="*/ 180761 h 409575"/>
              <a:gd name="connsiteX13" fmla="*/ 315158 w 409575"/>
              <a:gd name="connsiteY13" fmla="*/ 113895 h 409575"/>
              <a:gd name="connsiteX14" fmla="*/ 350781 w 409575"/>
              <a:gd name="connsiteY14" fmla="*/ 108561 h 409575"/>
              <a:gd name="connsiteX15" fmla="*/ 360592 w 409575"/>
              <a:gd name="connsiteY15" fmla="*/ 95321 h 409575"/>
              <a:gd name="connsiteX16" fmla="*/ 347257 w 409575"/>
              <a:gd name="connsiteY16" fmla="*/ 85511 h 409575"/>
              <a:gd name="connsiteX17" fmla="*/ 322777 w 409575"/>
              <a:gd name="connsiteY17" fmla="*/ 89225 h 409575"/>
              <a:gd name="connsiteX18" fmla="*/ 326302 w 409575"/>
              <a:gd name="connsiteY18" fmla="*/ 65699 h 409575"/>
              <a:gd name="connsiteX19" fmla="*/ 317825 w 409575"/>
              <a:gd name="connsiteY19" fmla="*/ 52364 h 409575"/>
              <a:gd name="connsiteX20" fmla="*/ 303251 w 409575"/>
              <a:gd name="connsiteY20" fmla="*/ 61889 h 409575"/>
              <a:gd name="connsiteX21" fmla="*/ 297822 w 409575"/>
              <a:gd name="connsiteY21" fmla="*/ 98179 h 409575"/>
              <a:gd name="connsiteX22" fmla="*/ 231623 w 409575"/>
              <a:gd name="connsiteY22" fmla="*/ 164282 h 409575"/>
              <a:gd name="connsiteX23" fmla="*/ 217336 w 409575"/>
              <a:gd name="connsiteY23" fmla="*/ 158282 h 409575"/>
              <a:gd name="connsiteX24" fmla="*/ 217336 w 409575"/>
              <a:gd name="connsiteY24" fmla="*/ 119420 h 409575"/>
              <a:gd name="connsiteX25" fmla="*/ 224479 w 409575"/>
              <a:gd name="connsiteY25" fmla="*/ 119420 h 409575"/>
              <a:gd name="connsiteX26" fmla="*/ 236386 w 409575"/>
              <a:gd name="connsiteY26" fmla="*/ 109038 h 409575"/>
              <a:gd name="connsiteX27" fmla="*/ 224765 w 409575"/>
              <a:gd name="connsiteY27" fmla="*/ 96083 h 409575"/>
              <a:gd name="connsiteX28" fmla="*/ 217336 w 409575"/>
              <a:gd name="connsiteY28" fmla="*/ 96083 h 409575"/>
              <a:gd name="connsiteX29" fmla="*/ 217336 w 409575"/>
              <a:gd name="connsiteY29" fmla="*/ 79891 h 409575"/>
              <a:gd name="connsiteX30" fmla="*/ 250864 w 409575"/>
              <a:gd name="connsiteY30" fmla="*/ 44458 h 409575"/>
              <a:gd name="connsiteX31" fmla="*/ 249435 w 409575"/>
              <a:gd name="connsiteY31" fmla="*/ 27122 h 409575"/>
              <a:gd name="connsiteX32" fmla="*/ 233719 w 409575"/>
              <a:gd name="connsiteY32" fmla="*/ 28646 h 409575"/>
              <a:gd name="connsiteX33" fmla="*/ 217336 w 409575"/>
              <a:gd name="connsiteY33" fmla="*/ 45887 h 409575"/>
              <a:gd name="connsiteX34" fmla="*/ 217336 w 409575"/>
              <a:gd name="connsiteY34" fmla="*/ 19121 h 409575"/>
              <a:gd name="connsiteX35" fmla="*/ 206953 w 409575"/>
              <a:gd name="connsiteY35" fmla="*/ 7215 h 409575"/>
              <a:gd name="connsiteX36" fmla="*/ 194000 w 409575"/>
              <a:gd name="connsiteY36" fmla="*/ 18836 h 409575"/>
              <a:gd name="connsiteX37" fmla="*/ 194000 w 409575"/>
              <a:gd name="connsiteY37" fmla="*/ 45982 h 409575"/>
              <a:gd name="connsiteX38" fmla="*/ 177617 w 409575"/>
              <a:gd name="connsiteY38" fmla="*/ 28646 h 409575"/>
              <a:gd name="connsiteX39" fmla="*/ 161138 w 409575"/>
              <a:gd name="connsiteY39" fmla="*/ 28265 h 409575"/>
              <a:gd name="connsiteX40" fmla="*/ 160757 w 409575"/>
              <a:gd name="connsiteY40" fmla="*/ 44744 h 409575"/>
              <a:gd name="connsiteX41" fmla="*/ 194761 w 409575"/>
              <a:gd name="connsiteY41" fmla="*/ 79605 h 409575"/>
              <a:gd name="connsiteX42" fmla="*/ 194761 w 409575"/>
              <a:gd name="connsiteY42" fmla="*/ 95988 h 409575"/>
              <a:gd name="connsiteX43" fmla="*/ 186760 w 409575"/>
              <a:gd name="connsiteY43" fmla="*/ 95988 h 409575"/>
              <a:gd name="connsiteX44" fmla="*/ 175140 w 409575"/>
              <a:gd name="connsiteY44" fmla="*/ 107990 h 409575"/>
              <a:gd name="connsiteX45" fmla="*/ 186760 w 409575"/>
              <a:gd name="connsiteY45" fmla="*/ 119324 h 409575"/>
              <a:gd name="connsiteX46" fmla="*/ 194000 w 409575"/>
              <a:gd name="connsiteY46" fmla="*/ 119324 h 409575"/>
              <a:gd name="connsiteX47" fmla="*/ 194000 w 409575"/>
              <a:gd name="connsiteY47" fmla="*/ 158091 h 409575"/>
              <a:gd name="connsiteX48" fmla="*/ 181808 w 409575"/>
              <a:gd name="connsiteY48" fmla="*/ 162854 h 409575"/>
              <a:gd name="connsiteX49" fmla="*/ 115704 w 409575"/>
              <a:gd name="connsiteY49" fmla="*/ 96750 h 409575"/>
              <a:gd name="connsiteX50" fmla="*/ 110179 w 409575"/>
              <a:gd name="connsiteY50" fmla="*/ 60270 h 409575"/>
              <a:gd name="connsiteX51" fmla="*/ 96844 w 409575"/>
              <a:gd name="connsiteY51" fmla="*/ 50459 h 409575"/>
              <a:gd name="connsiteX52" fmla="*/ 87034 w 409575"/>
              <a:gd name="connsiteY52" fmla="*/ 63794 h 409575"/>
              <a:gd name="connsiteX53" fmla="*/ 90653 w 409575"/>
              <a:gd name="connsiteY53" fmla="*/ 87701 h 409575"/>
              <a:gd name="connsiteX54" fmla="*/ 66174 w 409575"/>
              <a:gd name="connsiteY54" fmla="*/ 83987 h 409575"/>
              <a:gd name="connsiteX55" fmla="*/ 52839 w 409575"/>
              <a:gd name="connsiteY55" fmla="*/ 93797 h 409575"/>
              <a:gd name="connsiteX56" fmla="*/ 62650 w 409575"/>
              <a:gd name="connsiteY56" fmla="*/ 107132 h 409575"/>
              <a:gd name="connsiteX57" fmla="*/ 98368 w 409575"/>
              <a:gd name="connsiteY57" fmla="*/ 112466 h 409575"/>
              <a:gd name="connsiteX58" fmla="*/ 164472 w 409575"/>
              <a:gd name="connsiteY58" fmla="*/ 178570 h 409575"/>
              <a:gd name="connsiteX59" fmla="*/ 157328 w 409575"/>
              <a:gd name="connsiteY59" fmla="*/ 194667 h 409575"/>
              <a:gd name="connsiteX60" fmla="*/ 119324 w 409575"/>
              <a:gd name="connsiteY60" fmla="*/ 194667 h 409575"/>
              <a:gd name="connsiteX61" fmla="*/ 119324 w 409575"/>
              <a:gd name="connsiteY61" fmla="*/ 187523 h 409575"/>
              <a:gd name="connsiteX62" fmla="*/ 108941 w 409575"/>
              <a:gd name="connsiteY62" fmla="*/ 175617 h 409575"/>
              <a:gd name="connsiteX63" fmla="*/ 95987 w 409575"/>
              <a:gd name="connsiteY63" fmla="*/ 187238 h 409575"/>
              <a:gd name="connsiteX64" fmla="*/ 95987 w 409575"/>
              <a:gd name="connsiteY64" fmla="*/ 194667 h 409575"/>
              <a:gd name="connsiteX65" fmla="*/ 79795 w 409575"/>
              <a:gd name="connsiteY65" fmla="*/ 194667 h 409575"/>
              <a:gd name="connsiteX66" fmla="*/ 44362 w 409575"/>
              <a:gd name="connsiteY66" fmla="*/ 161139 h 409575"/>
              <a:gd name="connsiteX67" fmla="*/ 27884 w 409575"/>
              <a:gd name="connsiteY67" fmla="*/ 161615 h 409575"/>
              <a:gd name="connsiteX68" fmla="*/ 28360 w 409575"/>
              <a:gd name="connsiteY68" fmla="*/ 178094 h 409575"/>
              <a:gd name="connsiteX69" fmla="*/ 45886 w 409575"/>
              <a:gd name="connsiteY69" fmla="*/ 194667 h 409575"/>
              <a:gd name="connsiteX70" fmla="*/ 18835 w 409575"/>
              <a:gd name="connsiteY70" fmla="*/ 194667 h 409575"/>
              <a:gd name="connsiteX71" fmla="*/ 7214 w 409575"/>
              <a:gd name="connsiteY71" fmla="*/ 207621 h 409575"/>
              <a:gd name="connsiteX72" fmla="*/ 19120 w 409575"/>
              <a:gd name="connsiteY72" fmla="*/ 218004 h 409575"/>
              <a:gd name="connsiteX73" fmla="*/ 45600 w 409575"/>
              <a:gd name="connsiteY73" fmla="*/ 218004 h 409575"/>
              <a:gd name="connsiteX74" fmla="*/ 28264 w 409575"/>
              <a:gd name="connsiteY74" fmla="*/ 234672 h 409575"/>
              <a:gd name="connsiteX75" fmla="*/ 27884 w 409575"/>
              <a:gd name="connsiteY75" fmla="*/ 251150 h 409575"/>
              <a:gd name="connsiteX76" fmla="*/ 36266 w 409575"/>
              <a:gd name="connsiteY76" fmla="*/ 254770 h 409575"/>
              <a:gd name="connsiteX77" fmla="*/ 44362 w 409575"/>
              <a:gd name="connsiteY77" fmla="*/ 251531 h 409575"/>
              <a:gd name="connsiteX78" fmla="*/ 79223 w 409575"/>
              <a:gd name="connsiteY78" fmla="*/ 218861 h 409575"/>
              <a:gd name="connsiteX79" fmla="*/ 95892 w 409575"/>
              <a:gd name="connsiteY79" fmla="*/ 218861 h 409575"/>
              <a:gd name="connsiteX80" fmla="*/ 95892 w 409575"/>
              <a:gd name="connsiteY80" fmla="*/ 225528 h 409575"/>
              <a:gd name="connsiteX81" fmla="*/ 107512 w 409575"/>
              <a:gd name="connsiteY81" fmla="*/ 237149 h 409575"/>
              <a:gd name="connsiteX82" fmla="*/ 119228 w 409575"/>
              <a:gd name="connsiteY82" fmla="*/ 225528 h 409575"/>
              <a:gd name="connsiteX83" fmla="*/ 119228 w 409575"/>
              <a:gd name="connsiteY83" fmla="*/ 218099 h 409575"/>
              <a:gd name="connsiteX84" fmla="*/ 157424 w 409575"/>
              <a:gd name="connsiteY84" fmla="*/ 218099 h 409575"/>
              <a:gd name="connsiteX85" fmla="*/ 163329 w 409575"/>
              <a:gd name="connsiteY85" fmla="*/ 232386 h 409575"/>
              <a:gd name="connsiteX86" fmla="*/ 97702 w 409575"/>
              <a:gd name="connsiteY86" fmla="*/ 298204 h 409575"/>
              <a:gd name="connsiteX87" fmla="*/ 61507 w 409575"/>
              <a:gd name="connsiteY87" fmla="*/ 303633 h 409575"/>
              <a:gd name="connsiteX88" fmla="*/ 51696 w 409575"/>
              <a:gd name="connsiteY88" fmla="*/ 316873 h 409575"/>
              <a:gd name="connsiteX89" fmla="*/ 63221 w 409575"/>
              <a:gd name="connsiteY89" fmla="*/ 326779 h 409575"/>
              <a:gd name="connsiteX90" fmla="*/ 64936 w 409575"/>
              <a:gd name="connsiteY90" fmla="*/ 326684 h 409575"/>
              <a:gd name="connsiteX91" fmla="*/ 88748 w 409575"/>
              <a:gd name="connsiteY91" fmla="*/ 323064 h 409575"/>
              <a:gd name="connsiteX92" fmla="*/ 85129 w 409575"/>
              <a:gd name="connsiteY92" fmla="*/ 347163 h 409575"/>
              <a:gd name="connsiteX93" fmla="*/ 93511 w 409575"/>
              <a:gd name="connsiteY93" fmla="*/ 360402 h 409575"/>
              <a:gd name="connsiteX94" fmla="*/ 96559 w 409575"/>
              <a:gd name="connsiteY94" fmla="*/ 360783 h 409575"/>
              <a:gd name="connsiteX95" fmla="*/ 108084 w 409575"/>
              <a:gd name="connsiteY95" fmla="*/ 350877 h 409575"/>
              <a:gd name="connsiteX96" fmla="*/ 113418 w 409575"/>
              <a:gd name="connsiteY96" fmla="*/ 315254 h 409575"/>
              <a:gd name="connsiteX97" fmla="*/ 179902 w 409575"/>
              <a:gd name="connsiteY97" fmla="*/ 248579 h 409575"/>
              <a:gd name="connsiteX98" fmla="*/ 193809 w 409575"/>
              <a:gd name="connsiteY98" fmla="*/ 254294 h 409575"/>
              <a:gd name="connsiteX99" fmla="*/ 193809 w 409575"/>
              <a:gd name="connsiteY99" fmla="*/ 293156 h 409575"/>
              <a:gd name="connsiteX100" fmla="*/ 186379 w 409575"/>
              <a:gd name="connsiteY100" fmla="*/ 293156 h 409575"/>
              <a:gd name="connsiteX101" fmla="*/ 174759 w 409575"/>
              <a:gd name="connsiteY101" fmla="*/ 304776 h 409575"/>
              <a:gd name="connsiteX102" fmla="*/ 186379 w 409575"/>
              <a:gd name="connsiteY102" fmla="*/ 316397 h 409575"/>
              <a:gd name="connsiteX103" fmla="*/ 193809 w 409575"/>
              <a:gd name="connsiteY103" fmla="*/ 316397 h 409575"/>
              <a:gd name="connsiteX104" fmla="*/ 193809 w 409575"/>
              <a:gd name="connsiteY104" fmla="*/ 332589 h 409575"/>
              <a:gd name="connsiteX105" fmla="*/ 160281 w 409575"/>
              <a:gd name="connsiteY105" fmla="*/ 368022 h 409575"/>
              <a:gd name="connsiteX106" fmla="*/ 160757 w 409575"/>
              <a:gd name="connsiteY106" fmla="*/ 384500 h 409575"/>
              <a:gd name="connsiteX107" fmla="*/ 168758 w 409575"/>
              <a:gd name="connsiteY107" fmla="*/ 387644 h 409575"/>
              <a:gd name="connsiteX108" fmla="*/ 177235 w 409575"/>
              <a:gd name="connsiteY108" fmla="*/ 384024 h 409575"/>
              <a:gd name="connsiteX109" fmla="*/ 193809 w 409575"/>
              <a:gd name="connsiteY109" fmla="*/ 366498 h 409575"/>
              <a:gd name="connsiteX110" fmla="*/ 193809 w 409575"/>
              <a:gd name="connsiteY110" fmla="*/ 393549 h 409575"/>
              <a:gd name="connsiteX111" fmla="*/ 205429 w 409575"/>
              <a:gd name="connsiteY111" fmla="*/ 405170 h 409575"/>
              <a:gd name="connsiteX112" fmla="*/ 217050 w 409575"/>
              <a:gd name="connsiteY112" fmla="*/ 393549 h 409575"/>
              <a:gd name="connsiteX113" fmla="*/ 217050 w 409575"/>
              <a:gd name="connsiteY113" fmla="*/ 366403 h 409575"/>
              <a:gd name="connsiteX114" fmla="*/ 233909 w 409575"/>
              <a:gd name="connsiteY114" fmla="*/ 383738 h 409575"/>
              <a:gd name="connsiteX115" fmla="*/ 250387 w 409575"/>
              <a:gd name="connsiteY115" fmla="*/ 384120 h 409575"/>
              <a:gd name="connsiteX116" fmla="*/ 250768 w 409575"/>
              <a:gd name="connsiteY116" fmla="*/ 367641 h 409575"/>
              <a:gd name="connsiteX117" fmla="*/ 217812 w 409575"/>
              <a:gd name="connsiteY117" fmla="*/ 332780 h 409575"/>
              <a:gd name="connsiteX118" fmla="*/ 217812 w 409575"/>
              <a:gd name="connsiteY118" fmla="*/ 316397 h 409575"/>
              <a:gd name="connsiteX119" fmla="*/ 224670 w 409575"/>
              <a:gd name="connsiteY119" fmla="*/ 316397 h 409575"/>
              <a:gd name="connsiteX120" fmla="*/ 236291 w 409575"/>
              <a:gd name="connsiteY120" fmla="*/ 304395 h 409575"/>
              <a:gd name="connsiteX121" fmla="*/ 224670 w 409575"/>
              <a:gd name="connsiteY121" fmla="*/ 293061 h 409575"/>
              <a:gd name="connsiteX122" fmla="*/ 216955 w 409575"/>
              <a:gd name="connsiteY122" fmla="*/ 293061 h 409575"/>
              <a:gd name="connsiteX123" fmla="*/ 216955 w 409575"/>
              <a:gd name="connsiteY123" fmla="*/ 254294 h 409575"/>
              <a:gd name="connsiteX124" fmla="*/ 233052 w 409575"/>
              <a:gd name="connsiteY124" fmla="*/ 247150 h 409575"/>
              <a:gd name="connsiteX125" fmla="*/ 300299 w 409575"/>
              <a:gd name="connsiteY125" fmla="*/ 314397 h 409575"/>
              <a:gd name="connsiteX126" fmla="*/ 305633 w 409575"/>
              <a:gd name="connsiteY126" fmla="*/ 350115 h 409575"/>
              <a:gd name="connsiteX127" fmla="*/ 317158 w 409575"/>
              <a:gd name="connsiteY127" fmla="*/ 360116 h 409575"/>
              <a:gd name="connsiteX128" fmla="*/ 323349 w 409575"/>
              <a:gd name="connsiteY128" fmla="*/ 358307 h 409575"/>
              <a:gd name="connsiteX129" fmla="*/ 328683 w 409575"/>
              <a:gd name="connsiteY129" fmla="*/ 346400 h 409575"/>
              <a:gd name="connsiteX130" fmla="*/ 325063 w 409575"/>
              <a:gd name="connsiteY130" fmla="*/ 322112 h 409575"/>
              <a:gd name="connsiteX131" fmla="*/ 348971 w 409575"/>
              <a:gd name="connsiteY131" fmla="*/ 325731 h 409575"/>
              <a:gd name="connsiteX132" fmla="*/ 350686 w 409575"/>
              <a:gd name="connsiteY132" fmla="*/ 325826 h 409575"/>
              <a:gd name="connsiteX133" fmla="*/ 362211 w 409575"/>
              <a:gd name="connsiteY133" fmla="*/ 315825 h 409575"/>
              <a:gd name="connsiteX134" fmla="*/ 352400 w 409575"/>
              <a:gd name="connsiteY134" fmla="*/ 302490 h 409575"/>
              <a:gd name="connsiteX135" fmla="*/ 315919 w 409575"/>
              <a:gd name="connsiteY135" fmla="*/ 296966 h 409575"/>
              <a:gd name="connsiteX136" fmla="*/ 248673 w 409575"/>
              <a:gd name="connsiteY136" fmla="*/ 229719 h 409575"/>
              <a:gd name="connsiteX137" fmla="*/ 253435 w 409575"/>
              <a:gd name="connsiteY137" fmla="*/ 217527 h 409575"/>
              <a:gd name="connsiteX138" fmla="*/ 292202 w 409575"/>
              <a:gd name="connsiteY138" fmla="*/ 217527 h 409575"/>
              <a:gd name="connsiteX139" fmla="*/ 292202 w 409575"/>
              <a:gd name="connsiteY139" fmla="*/ 224671 h 409575"/>
              <a:gd name="connsiteX140" fmla="*/ 302585 w 409575"/>
              <a:gd name="connsiteY140" fmla="*/ 236577 h 409575"/>
              <a:gd name="connsiteX141" fmla="*/ 315538 w 409575"/>
              <a:gd name="connsiteY141" fmla="*/ 224957 h 409575"/>
              <a:gd name="connsiteX142" fmla="*/ 315538 w 409575"/>
              <a:gd name="connsiteY142" fmla="*/ 217527 h 409575"/>
              <a:gd name="connsiteX143" fmla="*/ 331731 w 409575"/>
              <a:gd name="connsiteY143" fmla="*/ 217527 h 409575"/>
              <a:gd name="connsiteX144" fmla="*/ 367164 w 409575"/>
              <a:gd name="connsiteY144" fmla="*/ 251055 h 409575"/>
              <a:gd name="connsiteX145" fmla="*/ 375165 w 409575"/>
              <a:gd name="connsiteY145" fmla="*/ 254198 h 409575"/>
              <a:gd name="connsiteX146" fmla="*/ 383642 w 409575"/>
              <a:gd name="connsiteY146" fmla="*/ 250579 h 409575"/>
              <a:gd name="connsiteX147" fmla="*/ 383166 w 409575"/>
              <a:gd name="connsiteY147" fmla="*/ 234101 h 409575"/>
              <a:gd name="connsiteX148" fmla="*/ 365640 w 409575"/>
              <a:gd name="connsiteY148" fmla="*/ 217527 h 409575"/>
              <a:gd name="connsiteX149" fmla="*/ 392691 w 409575"/>
              <a:gd name="connsiteY149" fmla="*/ 217527 h 409575"/>
              <a:gd name="connsiteX150" fmla="*/ 404311 w 409575"/>
              <a:gd name="connsiteY150" fmla="*/ 205907 h 409575"/>
              <a:gd name="connsiteX151" fmla="*/ 393262 w 409575"/>
              <a:gd name="connsiteY151" fmla="*/ 194858 h 409575"/>
              <a:gd name="connsiteX152" fmla="*/ 206001 w 409575"/>
              <a:gd name="connsiteY152" fmla="*/ 232767 h 409575"/>
              <a:gd name="connsiteX153" fmla="*/ 179902 w 409575"/>
              <a:gd name="connsiteY153" fmla="*/ 208383 h 409575"/>
              <a:gd name="connsiteX154" fmla="*/ 180093 w 409575"/>
              <a:gd name="connsiteY154" fmla="*/ 206573 h 409575"/>
              <a:gd name="connsiteX155" fmla="*/ 179902 w 409575"/>
              <a:gd name="connsiteY155" fmla="*/ 204764 h 409575"/>
              <a:gd name="connsiteX156" fmla="*/ 206001 w 409575"/>
              <a:gd name="connsiteY156" fmla="*/ 180380 h 409575"/>
              <a:gd name="connsiteX157" fmla="*/ 232195 w 409575"/>
              <a:gd name="connsiteY157" fmla="*/ 206573 h 409575"/>
              <a:gd name="connsiteX158" fmla="*/ 206001 w 409575"/>
              <a:gd name="connsiteY158" fmla="*/ 232767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09575" h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9" name="그룹 318">
            <a:extLst>
              <a:ext uri="{FF2B5EF4-FFF2-40B4-BE49-F238E27FC236}">
                <a16:creationId xmlns:a16="http://schemas.microsoft.com/office/drawing/2014/main" id="{FC156A72-0859-4BB5-9B44-DB9CBC73ABBA}"/>
              </a:ext>
            </a:extLst>
          </p:cNvPr>
          <p:cNvGrpSpPr/>
          <p:nvPr/>
        </p:nvGrpSpPr>
        <p:grpSpPr>
          <a:xfrm>
            <a:off x="2835298" y="4263771"/>
            <a:ext cx="365379" cy="384905"/>
            <a:chOff x="2835298" y="4263771"/>
            <a:chExt cx="365379" cy="384905"/>
          </a:xfrm>
          <a:solidFill>
            <a:schemeClr val="bg1"/>
          </a:solidFill>
        </p:grpSpPr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D1D18F52-4627-424A-B894-5EE7A6C7E5A2}"/>
                </a:ext>
              </a:extLst>
            </p:cNvPr>
            <p:cNvSpPr/>
            <p:nvPr/>
          </p:nvSpPr>
          <p:spPr>
            <a:xfrm>
              <a:off x="2857777" y="4263771"/>
              <a:ext cx="342900" cy="323850"/>
            </a:xfrm>
            <a:custGeom>
              <a:avLst/>
              <a:gdLst>
                <a:gd name="connsiteX0" fmla="*/ 339947 w 342900"/>
                <a:gd name="connsiteY0" fmla="*/ 118110 h 323850"/>
                <a:gd name="connsiteX1" fmla="*/ 273367 w 342900"/>
                <a:gd name="connsiteY1" fmla="*/ 51530 h 323850"/>
                <a:gd name="connsiteX2" fmla="*/ 266129 w 342900"/>
                <a:gd name="connsiteY2" fmla="*/ 51911 h 323850"/>
                <a:gd name="connsiteX3" fmla="*/ 195739 w 342900"/>
                <a:gd name="connsiteY3" fmla="*/ 7144 h 323850"/>
                <a:gd name="connsiteX4" fmla="*/ 125349 w 342900"/>
                <a:gd name="connsiteY4" fmla="*/ 51911 h 323850"/>
                <a:gd name="connsiteX5" fmla="*/ 118110 w 342900"/>
                <a:gd name="connsiteY5" fmla="*/ 51530 h 323850"/>
                <a:gd name="connsiteX6" fmla="*/ 51530 w 342900"/>
                <a:gd name="connsiteY6" fmla="*/ 118110 h 323850"/>
                <a:gd name="connsiteX7" fmla="*/ 56197 w 342900"/>
                <a:gd name="connsiteY7" fmla="*/ 142684 h 323850"/>
                <a:gd name="connsiteX8" fmla="*/ 7144 w 342900"/>
                <a:gd name="connsiteY8" fmla="*/ 206978 h 323850"/>
                <a:gd name="connsiteX9" fmla="*/ 30575 w 342900"/>
                <a:gd name="connsiteY9" fmla="*/ 257651 h 323850"/>
                <a:gd name="connsiteX10" fmla="*/ 8287 w 342900"/>
                <a:gd name="connsiteY10" fmla="*/ 302800 h 323850"/>
                <a:gd name="connsiteX11" fmla="*/ 14478 w 342900"/>
                <a:gd name="connsiteY11" fmla="*/ 318135 h 323850"/>
                <a:gd name="connsiteX12" fmla="*/ 28289 w 342900"/>
                <a:gd name="connsiteY12" fmla="*/ 312325 h 323850"/>
                <a:gd name="connsiteX13" fmla="*/ 49625 w 342900"/>
                <a:gd name="connsiteY13" fmla="*/ 269081 h 323850"/>
                <a:gd name="connsiteX14" fmla="*/ 73723 w 342900"/>
                <a:gd name="connsiteY14" fmla="*/ 273558 h 323850"/>
                <a:gd name="connsiteX15" fmla="*/ 89154 w 342900"/>
                <a:gd name="connsiteY15" fmla="*/ 273558 h 323850"/>
                <a:gd name="connsiteX16" fmla="*/ 74962 w 342900"/>
                <a:gd name="connsiteY16" fmla="*/ 302419 h 323850"/>
                <a:gd name="connsiteX17" fmla="*/ 78772 w 342900"/>
                <a:gd name="connsiteY17" fmla="*/ 316897 h 323850"/>
                <a:gd name="connsiteX18" fmla="*/ 94679 w 342900"/>
                <a:gd name="connsiteY18" fmla="*/ 312420 h 323850"/>
                <a:gd name="connsiteX19" fmla="*/ 113824 w 342900"/>
                <a:gd name="connsiteY19" fmla="*/ 273463 h 323850"/>
                <a:gd name="connsiteX20" fmla="*/ 155734 w 342900"/>
                <a:gd name="connsiteY20" fmla="*/ 273463 h 323850"/>
                <a:gd name="connsiteX21" fmla="*/ 141542 w 342900"/>
                <a:gd name="connsiteY21" fmla="*/ 302323 h 323850"/>
                <a:gd name="connsiteX22" fmla="*/ 145351 w 342900"/>
                <a:gd name="connsiteY22" fmla="*/ 316801 h 323850"/>
                <a:gd name="connsiteX23" fmla="*/ 161258 w 342900"/>
                <a:gd name="connsiteY23" fmla="*/ 312325 h 323850"/>
                <a:gd name="connsiteX24" fmla="*/ 180404 w 342900"/>
                <a:gd name="connsiteY24" fmla="*/ 273367 h 323850"/>
                <a:gd name="connsiteX25" fmla="*/ 222313 w 342900"/>
                <a:gd name="connsiteY25" fmla="*/ 273367 h 323850"/>
                <a:gd name="connsiteX26" fmla="*/ 208026 w 342900"/>
                <a:gd name="connsiteY26" fmla="*/ 302514 h 323850"/>
                <a:gd name="connsiteX27" fmla="*/ 213074 w 342900"/>
                <a:gd name="connsiteY27" fmla="*/ 317373 h 323850"/>
                <a:gd name="connsiteX28" fmla="*/ 227933 w 342900"/>
                <a:gd name="connsiteY28" fmla="*/ 312325 h 323850"/>
                <a:gd name="connsiteX29" fmla="*/ 248507 w 342900"/>
                <a:gd name="connsiteY29" fmla="*/ 270510 h 323850"/>
                <a:gd name="connsiteX30" fmla="*/ 295656 w 342900"/>
                <a:gd name="connsiteY30" fmla="*/ 206788 h 323850"/>
                <a:gd name="connsiteX31" fmla="*/ 290989 w 342900"/>
                <a:gd name="connsiteY31" fmla="*/ 182213 h 323850"/>
                <a:gd name="connsiteX32" fmla="*/ 339947 w 342900"/>
                <a:gd name="connsiteY32" fmla="*/ 118110 h 323850"/>
                <a:gd name="connsiteX33" fmla="*/ 228314 w 342900"/>
                <a:gd name="connsiteY33" fmla="*/ 251365 h 323850"/>
                <a:gd name="connsiteX34" fmla="*/ 74200 w 342900"/>
                <a:gd name="connsiteY34" fmla="*/ 251365 h 323850"/>
                <a:gd name="connsiteX35" fmla="*/ 29146 w 342900"/>
                <a:gd name="connsiteY35" fmla="*/ 209074 h 323850"/>
                <a:gd name="connsiteX36" fmla="*/ 73533 w 342900"/>
                <a:gd name="connsiteY36" fmla="*/ 162496 h 323850"/>
                <a:gd name="connsiteX37" fmla="*/ 84963 w 342900"/>
                <a:gd name="connsiteY37" fmla="*/ 164020 h 323850"/>
                <a:gd name="connsiteX38" fmla="*/ 98393 w 342900"/>
                <a:gd name="connsiteY38" fmla="*/ 156686 h 323850"/>
                <a:gd name="connsiteX39" fmla="*/ 151257 w 342900"/>
                <a:gd name="connsiteY39" fmla="*/ 118110 h 323850"/>
                <a:gd name="connsiteX40" fmla="*/ 204121 w 342900"/>
                <a:gd name="connsiteY40" fmla="*/ 156686 h 323850"/>
                <a:gd name="connsiteX41" fmla="*/ 217551 w 342900"/>
                <a:gd name="connsiteY41" fmla="*/ 164020 h 323850"/>
                <a:gd name="connsiteX42" fmla="*/ 228981 w 342900"/>
                <a:gd name="connsiteY42" fmla="*/ 162496 h 323850"/>
                <a:gd name="connsiteX43" fmla="*/ 273367 w 342900"/>
                <a:gd name="connsiteY43" fmla="*/ 209074 h 323850"/>
                <a:gd name="connsiteX44" fmla="*/ 228314 w 342900"/>
                <a:gd name="connsiteY44" fmla="*/ 251365 h 323850"/>
                <a:gd name="connsiteX45" fmla="*/ 278321 w 342900"/>
                <a:gd name="connsiteY45" fmla="*/ 161925 h 323850"/>
                <a:gd name="connsiteX46" fmla="*/ 228981 w 342900"/>
                <a:gd name="connsiteY46" fmla="*/ 140017 h 323850"/>
                <a:gd name="connsiteX47" fmla="*/ 221742 w 342900"/>
                <a:gd name="connsiteY47" fmla="*/ 140398 h 323850"/>
                <a:gd name="connsiteX48" fmla="*/ 151352 w 342900"/>
                <a:gd name="connsiteY48" fmla="*/ 95631 h 323850"/>
                <a:gd name="connsiteX49" fmla="*/ 80963 w 342900"/>
                <a:gd name="connsiteY49" fmla="*/ 140398 h 323850"/>
                <a:gd name="connsiteX50" fmla="*/ 79819 w 342900"/>
                <a:gd name="connsiteY50" fmla="*/ 140303 h 323850"/>
                <a:gd name="connsiteX51" fmla="*/ 73723 w 342900"/>
                <a:gd name="connsiteY51" fmla="*/ 117824 h 323850"/>
                <a:gd name="connsiteX52" fmla="*/ 118110 w 342900"/>
                <a:gd name="connsiteY52" fmla="*/ 73438 h 323850"/>
                <a:gd name="connsiteX53" fmla="*/ 129540 w 342900"/>
                <a:gd name="connsiteY53" fmla="*/ 74962 h 323850"/>
                <a:gd name="connsiteX54" fmla="*/ 142970 w 342900"/>
                <a:gd name="connsiteY54" fmla="*/ 67627 h 323850"/>
                <a:gd name="connsiteX55" fmla="*/ 195834 w 342900"/>
                <a:gd name="connsiteY55" fmla="*/ 29051 h 323850"/>
                <a:gd name="connsiteX56" fmla="*/ 248698 w 342900"/>
                <a:gd name="connsiteY56" fmla="*/ 67627 h 323850"/>
                <a:gd name="connsiteX57" fmla="*/ 262128 w 342900"/>
                <a:gd name="connsiteY57" fmla="*/ 74962 h 323850"/>
                <a:gd name="connsiteX58" fmla="*/ 273558 w 342900"/>
                <a:gd name="connsiteY58" fmla="*/ 73438 h 323850"/>
                <a:gd name="connsiteX59" fmla="*/ 317944 w 342900"/>
                <a:gd name="connsiteY59" fmla="*/ 117824 h 323850"/>
                <a:gd name="connsiteX60" fmla="*/ 278321 w 342900"/>
                <a:gd name="connsiteY60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2900" h="32385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23B93F6-EEBA-402B-BDC0-F30D3C1E2D21}"/>
                </a:ext>
              </a:extLst>
            </p:cNvPr>
            <p:cNvSpPr/>
            <p:nvPr/>
          </p:nvSpPr>
          <p:spPr>
            <a:xfrm>
              <a:off x="286863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C1DC5F80-63C8-41AA-9BB9-826CE9038F96}"/>
                </a:ext>
              </a:extLst>
            </p:cNvPr>
            <p:cNvSpPr/>
            <p:nvPr/>
          </p:nvSpPr>
          <p:spPr>
            <a:xfrm>
              <a:off x="293521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6D66030A-405D-4F7D-B040-2EE0A614EE5F}"/>
                </a:ext>
              </a:extLst>
            </p:cNvPr>
            <p:cNvSpPr/>
            <p:nvPr/>
          </p:nvSpPr>
          <p:spPr>
            <a:xfrm>
              <a:off x="300179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54B3AB90-D061-4AFF-987C-FAD6D0158C8B}"/>
                </a:ext>
              </a:extLst>
            </p:cNvPr>
            <p:cNvSpPr/>
            <p:nvPr/>
          </p:nvSpPr>
          <p:spPr>
            <a:xfrm>
              <a:off x="3068470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2A13EA66-1CEA-4D0F-89A1-63C2C9DC6CC5}"/>
                </a:ext>
              </a:extLst>
            </p:cNvPr>
            <p:cNvSpPr/>
            <p:nvPr/>
          </p:nvSpPr>
          <p:spPr>
            <a:xfrm>
              <a:off x="283529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DC63CDE4-9EFA-4C75-A837-AE796B4BEA48}"/>
                </a:ext>
              </a:extLst>
            </p:cNvPr>
            <p:cNvSpPr/>
            <p:nvPr/>
          </p:nvSpPr>
          <p:spPr>
            <a:xfrm>
              <a:off x="290187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482687-F9A3-4501-9BBA-F73F7738EC6C}"/>
                </a:ext>
              </a:extLst>
            </p:cNvPr>
            <p:cNvSpPr/>
            <p:nvPr/>
          </p:nvSpPr>
          <p:spPr>
            <a:xfrm>
              <a:off x="2968553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4AFD6FE5-3521-44DA-A9DC-6BE5EEB1F1B4}"/>
                </a:ext>
              </a:extLst>
            </p:cNvPr>
            <p:cNvSpPr/>
            <p:nvPr/>
          </p:nvSpPr>
          <p:spPr>
            <a:xfrm>
              <a:off x="3035132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6EC4BD0B-A979-4DEB-919A-13D55D1AB898}"/>
              </a:ext>
            </a:extLst>
          </p:cNvPr>
          <p:cNvGrpSpPr/>
          <p:nvPr/>
        </p:nvGrpSpPr>
        <p:grpSpPr>
          <a:xfrm>
            <a:off x="2176739" y="5552206"/>
            <a:ext cx="257175" cy="402061"/>
            <a:chOff x="2176739" y="5552206"/>
            <a:chExt cx="257175" cy="402061"/>
          </a:xfrm>
          <a:solidFill>
            <a:schemeClr val="bg1"/>
          </a:solidFill>
        </p:grpSpPr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C61D4DE1-E4AC-4432-A3BD-40F59BC48685}"/>
                </a:ext>
              </a:extLst>
            </p:cNvPr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BA60BA9B-1D4D-412A-BDDC-B3B8F2CCE6AD}"/>
                </a:ext>
              </a:extLst>
            </p:cNvPr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96B15B5-6EEC-43C2-AC74-2B4ED036B3B0}"/>
                </a:ext>
              </a:extLst>
            </p:cNvPr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8FCFD571-3031-4D73-9E77-9E19CBBD841B}"/>
                </a:ext>
              </a:extLst>
            </p:cNvPr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1DBBDF1E-6753-4B00-9A39-659FCC2A9EA6}"/>
              </a:ext>
            </a:extLst>
          </p:cNvPr>
          <p:cNvGrpSpPr/>
          <p:nvPr/>
        </p:nvGrpSpPr>
        <p:grpSpPr>
          <a:xfrm>
            <a:off x="2088252" y="2905696"/>
            <a:ext cx="390525" cy="390525"/>
            <a:chOff x="2088252" y="2905696"/>
            <a:chExt cx="390525" cy="390525"/>
          </a:xfrm>
          <a:solidFill>
            <a:schemeClr val="bg1"/>
          </a:solidFill>
        </p:grpSpPr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2981A7E0-F571-4C2F-A1C2-EC05FA747748}"/>
                </a:ext>
              </a:extLst>
            </p:cNvPr>
            <p:cNvSpPr/>
            <p:nvPr/>
          </p:nvSpPr>
          <p:spPr>
            <a:xfrm>
              <a:off x="2088252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950 w 390525"/>
                <a:gd name="connsiteY9" fmla="*/ 95917 h 390525"/>
                <a:gd name="connsiteX10" fmla="*/ 296609 w 390525"/>
                <a:gd name="connsiteY10" fmla="*/ 95917 h 390525"/>
                <a:gd name="connsiteX11" fmla="*/ 296609 w 390525"/>
                <a:gd name="connsiteY11" fmla="*/ 29337 h 390525"/>
                <a:gd name="connsiteX12" fmla="*/ 363950 w 390525"/>
                <a:gd name="connsiteY12" fmla="*/ 29337 h 390525"/>
                <a:gd name="connsiteX13" fmla="*/ 363950 w 390525"/>
                <a:gd name="connsiteY13" fmla="*/ 95917 h 390525"/>
                <a:gd name="connsiteX14" fmla="*/ 274415 w 390525"/>
                <a:gd name="connsiteY14" fmla="*/ 29337 h 390525"/>
                <a:gd name="connsiteX15" fmla="*/ 274415 w 390525"/>
                <a:gd name="connsiteY15" fmla="*/ 95917 h 390525"/>
                <a:gd name="connsiteX16" fmla="*/ 29432 w 390525"/>
                <a:gd name="connsiteY16" fmla="*/ 95917 h 390525"/>
                <a:gd name="connsiteX17" fmla="*/ 29432 w 390525"/>
                <a:gd name="connsiteY17" fmla="*/ 29337 h 390525"/>
                <a:gd name="connsiteX18" fmla="*/ 274415 w 390525"/>
                <a:gd name="connsiteY18" fmla="*/ 29337 h 390525"/>
                <a:gd name="connsiteX19" fmla="*/ 29432 w 390525"/>
                <a:gd name="connsiteY19" fmla="*/ 363855 h 390525"/>
                <a:gd name="connsiteX20" fmla="*/ 29432 w 390525"/>
                <a:gd name="connsiteY20" fmla="*/ 118110 h 390525"/>
                <a:gd name="connsiteX21" fmla="*/ 363950 w 390525"/>
                <a:gd name="connsiteY21" fmla="*/ 118110 h 390525"/>
                <a:gd name="connsiteX22" fmla="*/ 363950 w 390525"/>
                <a:gd name="connsiteY22" fmla="*/ 363855 h 390525"/>
                <a:gd name="connsiteX23" fmla="*/ 29432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926714BA-9F1C-4DD9-B2D1-E8D183B8804F}"/>
                </a:ext>
              </a:extLst>
            </p:cNvPr>
            <p:cNvSpPr/>
            <p:nvPr/>
          </p:nvSpPr>
          <p:spPr>
            <a:xfrm>
              <a:off x="2133401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D2B40DB-F73C-4D47-B89D-5A5A1FD9F425}"/>
                </a:ext>
              </a:extLst>
            </p:cNvPr>
            <p:cNvSpPr/>
            <p:nvPr/>
          </p:nvSpPr>
          <p:spPr>
            <a:xfrm>
              <a:off x="2177787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0C061C74-123C-4F54-B7C5-ED8E75580531}"/>
                </a:ext>
              </a:extLst>
            </p:cNvPr>
            <p:cNvSpPr/>
            <p:nvPr/>
          </p:nvSpPr>
          <p:spPr>
            <a:xfrm>
              <a:off x="2222173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AD986ECE-DCFF-415D-8BEC-93772CDD80B2}"/>
                </a:ext>
              </a:extLst>
            </p:cNvPr>
            <p:cNvSpPr/>
            <p:nvPr/>
          </p:nvSpPr>
          <p:spPr>
            <a:xfrm>
              <a:off x="2355523" y="3084025"/>
              <a:ext cx="76200" cy="123825"/>
            </a:xfrm>
            <a:custGeom>
              <a:avLst/>
              <a:gdLst>
                <a:gd name="connsiteX0" fmla="*/ 63056 w 76200"/>
                <a:gd name="connsiteY0" fmla="*/ 95991 h 123825"/>
                <a:gd name="connsiteX1" fmla="*/ 29337 w 76200"/>
                <a:gd name="connsiteY1" fmla="*/ 95991 h 123825"/>
                <a:gd name="connsiteX2" fmla="*/ 29337 w 76200"/>
                <a:gd name="connsiteY2" fmla="*/ 18552 h 123825"/>
                <a:gd name="connsiteX3" fmla="*/ 19526 w 76200"/>
                <a:gd name="connsiteY3" fmla="*/ 7218 h 123825"/>
                <a:gd name="connsiteX4" fmla="*/ 7144 w 76200"/>
                <a:gd name="connsiteY4" fmla="*/ 18267 h 123825"/>
                <a:gd name="connsiteX5" fmla="*/ 7144 w 76200"/>
                <a:gd name="connsiteY5" fmla="*/ 107040 h 123825"/>
                <a:gd name="connsiteX6" fmla="*/ 18288 w 76200"/>
                <a:gd name="connsiteY6" fmla="*/ 118184 h 123825"/>
                <a:gd name="connsiteX7" fmla="*/ 63437 w 76200"/>
                <a:gd name="connsiteY7" fmla="*/ 118184 h 123825"/>
                <a:gd name="connsiteX8" fmla="*/ 74486 w 76200"/>
                <a:gd name="connsiteY8" fmla="*/ 105801 h 123825"/>
                <a:gd name="connsiteX9" fmla="*/ 63056 w 76200"/>
                <a:gd name="connsiteY9" fmla="*/ 959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7F28008-618C-41A8-B7D0-BF74EF023059}"/>
                </a:ext>
              </a:extLst>
            </p:cNvPr>
            <p:cNvSpPr/>
            <p:nvPr/>
          </p:nvSpPr>
          <p:spPr>
            <a:xfrm>
              <a:off x="2244462" y="3083718"/>
              <a:ext cx="95250" cy="123825"/>
            </a:xfrm>
            <a:custGeom>
              <a:avLst/>
              <a:gdLst>
                <a:gd name="connsiteX0" fmla="*/ 51530 w 95250"/>
                <a:gd name="connsiteY0" fmla="*/ 7144 h 123825"/>
                <a:gd name="connsiteX1" fmla="*/ 7144 w 95250"/>
                <a:gd name="connsiteY1" fmla="*/ 51530 h 123825"/>
                <a:gd name="connsiteX2" fmla="*/ 7144 w 95250"/>
                <a:gd name="connsiteY2" fmla="*/ 73724 h 123825"/>
                <a:gd name="connsiteX3" fmla="*/ 51530 w 95250"/>
                <a:gd name="connsiteY3" fmla="*/ 118110 h 123825"/>
                <a:gd name="connsiteX4" fmla="*/ 74104 w 95250"/>
                <a:gd name="connsiteY4" fmla="*/ 111919 h 123825"/>
                <a:gd name="connsiteX5" fmla="*/ 77057 w 95250"/>
                <a:gd name="connsiteY5" fmla="*/ 114871 h 123825"/>
                <a:gd name="connsiteX6" fmla="*/ 92773 w 95250"/>
                <a:gd name="connsiteY6" fmla="*/ 114871 h 123825"/>
                <a:gd name="connsiteX7" fmla="*/ 92773 w 95250"/>
                <a:gd name="connsiteY7" fmla="*/ 99155 h 123825"/>
                <a:gd name="connsiteX8" fmla="*/ 89821 w 95250"/>
                <a:gd name="connsiteY8" fmla="*/ 96203 h 123825"/>
                <a:gd name="connsiteX9" fmla="*/ 96012 w 95250"/>
                <a:gd name="connsiteY9" fmla="*/ 73628 h 123825"/>
                <a:gd name="connsiteX10" fmla="*/ 96012 w 95250"/>
                <a:gd name="connsiteY10" fmla="*/ 51435 h 123825"/>
                <a:gd name="connsiteX11" fmla="*/ 51530 w 95250"/>
                <a:gd name="connsiteY11" fmla="*/ 7144 h 123825"/>
                <a:gd name="connsiteX12" fmla="*/ 70485 w 95250"/>
                <a:gd name="connsiteY12" fmla="*/ 76962 h 123825"/>
                <a:gd name="connsiteX13" fmla="*/ 54769 w 95250"/>
                <a:gd name="connsiteY13" fmla="*/ 76962 h 123825"/>
                <a:gd name="connsiteX14" fmla="*/ 54769 w 95250"/>
                <a:gd name="connsiteY14" fmla="*/ 92678 h 123825"/>
                <a:gd name="connsiteX15" fmla="*/ 57245 w 95250"/>
                <a:gd name="connsiteY15" fmla="*/ 95155 h 123825"/>
                <a:gd name="connsiteX16" fmla="*/ 51530 w 95250"/>
                <a:gd name="connsiteY16" fmla="*/ 95917 h 123825"/>
                <a:gd name="connsiteX17" fmla="*/ 29337 w 95250"/>
                <a:gd name="connsiteY17" fmla="*/ 73724 h 123825"/>
                <a:gd name="connsiteX18" fmla="*/ 29337 w 95250"/>
                <a:gd name="connsiteY18" fmla="*/ 51530 h 123825"/>
                <a:gd name="connsiteX19" fmla="*/ 51530 w 95250"/>
                <a:gd name="connsiteY19" fmla="*/ 29337 h 123825"/>
                <a:gd name="connsiteX20" fmla="*/ 73723 w 95250"/>
                <a:gd name="connsiteY20" fmla="*/ 51530 h 123825"/>
                <a:gd name="connsiteX21" fmla="*/ 73723 w 95250"/>
                <a:gd name="connsiteY21" fmla="*/ 73724 h 123825"/>
                <a:gd name="connsiteX22" fmla="*/ 72961 w 95250"/>
                <a:gd name="connsiteY22" fmla="*/ 79438 h 123825"/>
                <a:gd name="connsiteX23" fmla="*/ 70485 w 95250"/>
                <a:gd name="connsiteY23" fmla="*/ 769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123825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92D78B7C-176D-4D57-B4AE-D06603E848F4}"/>
                </a:ext>
              </a:extLst>
            </p:cNvPr>
            <p:cNvSpPr/>
            <p:nvPr/>
          </p:nvSpPr>
          <p:spPr>
            <a:xfrm>
              <a:off x="2155614" y="3084099"/>
              <a:ext cx="76200" cy="123825"/>
            </a:xfrm>
            <a:custGeom>
              <a:avLst/>
              <a:gdLst>
                <a:gd name="connsiteX0" fmla="*/ 40461 w 76200"/>
                <a:gd name="connsiteY0" fmla="*/ 29337 h 123825"/>
                <a:gd name="connsiteX1" fmla="*/ 62368 w 76200"/>
                <a:gd name="connsiteY1" fmla="*/ 29337 h 123825"/>
                <a:gd name="connsiteX2" fmla="*/ 73703 w 76200"/>
                <a:gd name="connsiteY2" fmla="*/ 19526 h 123825"/>
                <a:gd name="connsiteX3" fmla="*/ 62654 w 76200"/>
                <a:gd name="connsiteY3" fmla="*/ 7144 h 123825"/>
                <a:gd name="connsiteX4" fmla="*/ 29126 w 76200"/>
                <a:gd name="connsiteY4" fmla="*/ 7144 h 123825"/>
                <a:gd name="connsiteX5" fmla="*/ 21125 w 76200"/>
                <a:gd name="connsiteY5" fmla="*/ 10382 h 123825"/>
                <a:gd name="connsiteX6" fmla="*/ 43699 w 76200"/>
                <a:gd name="connsiteY6" fmla="*/ 73533 h 123825"/>
                <a:gd name="connsiteX7" fmla="*/ 46652 w 76200"/>
                <a:gd name="connsiteY7" fmla="*/ 74581 h 123825"/>
                <a:gd name="connsiteX8" fmla="*/ 40461 w 76200"/>
                <a:gd name="connsiteY8" fmla="*/ 95917 h 123825"/>
                <a:gd name="connsiteX9" fmla="*/ 18553 w 76200"/>
                <a:gd name="connsiteY9" fmla="*/ 95917 h 123825"/>
                <a:gd name="connsiteX10" fmla="*/ 7218 w 76200"/>
                <a:gd name="connsiteY10" fmla="*/ 105728 h 123825"/>
                <a:gd name="connsiteX11" fmla="*/ 18267 w 76200"/>
                <a:gd name="connsiteY11" fmla="*/ 118110 h 123825"/>
                <a:gd name="connsiteX12" fmla="*/ 51795 w 76200"/>
                <a:gd name="connsiteY12" fmla="*/ 118110 h 123825"/>
                <a:gd name="connsiteX13" fmla="*/ 59796 w 76200"/>
                <a:gd name="connsiteY13" fmla="*/ 114872 h 123825"/>
                <a:gd name="connsiteX14" fmla="*/ 37222 w 76200"/>
                <a:gd name="connsiteY14" fmla="*/ 51721 h 123825"/>
                <a:gd name="connsiteX15" fmla="*/ 34269 w 76200"/>
                <a:gd name="connsiteY15" fmla="*/ 50673 h 123825"/>
                <a:gd name="connsiteX16" fmla="*/ 40461 w 76200"/>
                <a:gd name="connsiteY16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23825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2E2CC18F-40AC-4E00-82E5-67528286C5C2}"/>
              </a:ext>
            </a:extLst>
          </p:cNvPr>
          <p:cNvGrpSpPr/>
          <p:nvPr/>
        </p:nvGrpSpPr>
        <p:grpSpPr>
          <a:xfrm>
            <a:off x="4115139" y="1551336"/>
            <a:ext cx="397937" cy="402622"/>
            <a:chOff x="4115139" y="1551336"/>
            <a:chExt cx="397937" cy="40262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3FAAD3EE-C1A1-4338-8311-6C288E6EAA35}"/>
                </a:ext>
              </a:extLst>
            </p:cNvPr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1C23E004-481A-40B6-91F0-3167AD65E539}"/>
                </a:ext>
              </a:extLst>
            </p:cNvPr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39F6D476-A0BC-47BA-AC50-1C0E2DA11CA3}"/>
                </a:ext>
              </a:extLst>
            </p:cNvPr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6" name="자유형: 도형 345">
            <a:extLst>
              <a:ext uri="{FF2B5EF4-FFF2-40B4-BE49-F238E27FC236}">
                <a16:creationId xmlns:a16="http://schemas.microsoft.com/office/drawing/2014/main" id="{064E7B33-C779-467D-869E-C96841576246}"/>
              </a:ext>
            </a:extLst>
          </p:cNvPr>
          <p:cNvSpPr/>
          <p:nvPr/>
        </p:nvSpPr>
        <p:spPr>
          <a:xfrm>
            <a:off x="2801675" y="1608486"/>
            <a:ext cx="381000" cy="333375"/>
          </a:xfrm>
          <a:custGeom>
            <a:avLst/>
            <a:gdLst>
              <a:gd name="connsiteX0" fmla="*/ 367093 w 381000"/>
              <a:gd name="connsiteY0" fmla="*/ 306895 h 333375"/>
              <a:gd name="connsiteX1" fmla="*/ 307753 w 381000"/>
              <a:gd name="connsiteY1" fmla="*/ 306895 h 333375"/>
              <a:gd name="connsiteX2" fmla="*/ 307753 w 381000"/>
              <a:gd name="connsiteY2" fmla="*/ 159639 h 333375"/>
              <a:gd name="connsiteX3" fmla="*/ 296609 w 381000"/>
              <a:gd name="connsiteY3" fmla="*/ 148495 h 333375"/>
              <a:gd name="connsiteX4" fmla="*/ 238125 w 381000"/>
              <a:gd name="connsiteY4" fmla="*/ 148495 h 333375"/>
              <a:gd name="connsiteX5" fmla="*/ 238125 w 381000"/>
              <a:gd name="connsiteY5" fmla="*/ 90011 h 333375"/>
              <a:gd name="connsiteX6" fmla="*/ 226981 w 381000"/>
              <a:gd name="connsiteY6" fmla="*/ 78867 h 333375"/>
              <a:gd name="connsiteX7" fmla="*/ 157448 w 381000"/>
              <a:gd name="connsiteY7" fmla="*/ 78867 h 333375"/>
              <a:gd name="connsiteX8" fmla="*/ 146304 w 381000"/>
              <a:gd name="connsiteY8" fmla="*/ 90011 h 333375"/>
              <a:gd name="connsiteX9" fmla="*/ 146304 w 381000"/>
              <a:gd name="connsiteY9" fmla="*/ 170688 h 333375"/>
              <a:gd name="connsiteX10" fmla="*/ 87821 w 381000"/>
              <a:gd name="connsiteY10" fmla="*/ 170688 h 333375"/>
              <a:gd name="connsiteX11" fmla="*/ 76676 w 381000"/>
              <a:gd name="connsiteY11" fmla="*/ 181832 h 333375"/>
              <a:gd name="connsiteX12" fmla="*/ 76676 w 381000"/>
              <a:gd name="connsiteY12" fmla="*/ 305467 h 333375"/>
              <a:gd name="connsiteX13" fmla="*/ 29337 w 381000"/>
              <a:gd name="connsiteY13" fmla="*/ 305467 h 333375"/>
              <a:gd name="connsiteX14" fmla="*/ 29337 w 381000"/>
              <a:gd name="connsiteY14" fmla="*/ 18288 h 333375"/>
              <a:gd name="connsiteX15" fmla="*/ 18383 w 381000"/>
              <a:gd name="connsiteY15" fmla="*/ 7144 h 333375"/>
              <a:gd name="connsiteX16" fmla="*/ 7144 w 381000"/>
              <a:gd name="connsiteY16" fmla="*/ 18288 h 333375"/>
              <a:gd name="connsiteX17" fmla="*/ 7144 w 381000"/>
              <a:gd name="connsiteY17" fmla="*/ 316992 h 333375"/>
              <a:gd name="connsiteX18" fmla="*/ 18383 w 381000"/>
              <a:gd name="connsiteY18" fmla="*/ 327565 h 333375"/>
              <a:gd name="connsiteX19" fmla="*/ 87821 w 381000"/>
              <a:gd name="connsiteY19" fmla="*/ 327565 h 333375"/>
              <a:gd name="connsiteX20" fmla="*/ 88011 w 381000"/>
              <a:gd name="connsiteY20" fmla="*/ 329089 h 333375"/>
              <a:gd name="connsiteX21" fmla="*/ 157639 w 381000"/>
              <a:gd name="connsiteY21" fmla="*/ 329089 h 333375"/>
              <a:gd name="connsiteX22" fmla="*/ 157639 w 381000"/>
              <a:gd name="connsiteY22" fmla="*/ 329089 h 333375"/>
              <a:gd name="connsiteX23" fmla="*/ 157639 w 381000"/>
              <a:gd name="connsiteY23" fmla="*/ 329089 h 333375"/>
              <a:gd name="connsiteX24" fmla="*/ 227267 w 381000"/>
              <a:gd name="connsiteY24" fmla="*/ 329089 h 333375"/>
              <a:gd name="connsiteX25" fmla="*/ 296894 w 381000"/>
              <a:gd name="connsiteY25" fmla="*/ 329089 h 333375"/>
              <a:gd name="connsiteX26" fmla="*/ 297085 w 381000"/>
              <a:gd name="connsiteY26" fmla="*/ 327565 h 333375"/>
              <a:gd name="connsiteX27" fmla="*/ 366331 w 381000"/>
              <a:gd name="connsiteY27" fmla="*/ 327565 h 333375"/>
              <a:gd name="connsiteX28" fmla="*/ 377190 w 381000"/>
              <a:gd name="connsiteY28" fmla="*/ 317468 h 333375"/>
              <a:gd name="connsiteX29" fmla="*/ 367093 w 381000"/>
              <a:gd name="connsiteY29" fmla="*/ 306895 h 333375"/>
              <a:gd name="connsiteX30" fmla="*/ 285559 w 381000"/>
              <a:gd name="connsiteY30" fmla="*/ 170688 h 333375"/>
              <a:gd name="connsiteX31" fmla="*/ 285559 w 381000"/>
              <a:gd name="connsiteY31" fmla="*/ 306895 h 333375"/>
              <a:gd name="connsiteX32" fmla="*/ 238220 w 381000"/>
              <a:gd name="connsiteY32" fmla="*/ 306895 h 333375"/>
              <a:gd name="connsiteX33" fmla="*/ 238220 w 381000"/>
              <a:gd name="connsiteY33" fmla="*/ 170688 h 333375"/>
              <a:gd name="connsiteX34" fmla="*/ 285559 w 381000"/>
              <a:gd name="connsiteY34" fmla="*/ 170688 h 333375"/>
              <a:gd name="connsiteX35" fmla="*/ 215932 w 381000"/>
              <a:gd name="connsiteY35" fmla="*/ 101155 h 333375"/>
              <a:gd name="connsiteX36" fmla="*/ 215932 w 381000"/>
              <a:gd name="connsiteY36" fmla="*/ 159258 h 333375"/>
              <a:gd name="connsiteX37" fmla="*/ 215932 w 381000"/>
              <a:gd name="connsiteY37" fmla="*/ 305371 h 333375"/>
              <a:gd name="connsiteX38" fmla="*/ 168592 w 381000"/>
              <a:gd name="connsiteY38" fmla="*/ 305371 h 333375"/>
              <a:gd name="connsiteX39" fmla="*/ 168592 w 381000"/>
              <a:gd name="connsiteY39" fmla="*/ 101155 h 333375"/>
              <a:gd name="connsiteX40" fmla="*/ 215932 w 381000"/>
              <a:gd name="connsiteY40" fmla="*/ 101155 h 333375"/>
              <a:gd name="connsiteX41" fmla="*/ 99060 w 381000"/>
              <a:gd name="connsiteY41" fmla="*/ 191452 h 333375"/>
              <a:gd name="connsiteX42" fmla="*/ 146399 w 381000"/>
              <a:gd name="connsiteY42" fmla="*/ 191452 h 333375"/>
              <a:gd name="connsiteX43" fmla="*/ 146399 w 381000"/>
              <a:gd name="connsiteY43" fmla="*/ 305467 h 333375"/>
              <a:gd name="connsiteX44" fmla="*/ 99060 w 381000"/>
              <a:gd name="connsiteY44" fmla="*/ 305467 h 333375"/>
              <a:gd name="connsiteX45" fmla="*/ 99060 w 381000"/>
              <a:gd name="connsiteY45" fmla="*/ 19145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1000" h="333375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1446076" y="1570386"/>
            <a:ext cx="390525" cy="391287"/>
            <a:chOff x="1446076" y="1570386"/>
            <a:chExt cx="390525" cy="391287"/>
          </a:xfrm>
          <a:solidFill>
            <a:schemeClr val="bg1"/>
          </a:solidFill>
        </p:grpSpPr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2F8D1E37-32A2-40D1-B4EC-E88592FA19F6}"/>
              </a:ext>
            </a:extLst>
          </p:cNvPr>
          <p:cNvGrpSpPr/>
          <p:nvPr/>
        </p:nvGrpSpPr>
        <p:grpSpPr>
          <a:xfrm>
            <a:off x="3517288" y="2203132"/>
            <a:ext cx="331184" cy="448627"/>
            <a:chOff x="3517288" y="2203132"/>
            <a:chExt cx="331184" cy="448627"/>
          </a:xfrm>
          <a:solidFill>
            <a:schemeClr val="bg1"/>
          </a:solidFill>
        </p:grpSpPr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16133C49-1F67-4DEE-92D8-9CAB4346990C}"/>
                </a:ext>
              </a:extLst>
            </p:cNvPr>
            <p:cNvSpPr/>
            <p:nvPr/>
          </p:nvSpPr>
          <p:spPr>
            <a:xfrm>
              <a:off x="3734172" y="2203132"/>
              <a:ext cx="114300" cy="114300"/>
            </a:xfrm>
            <a:custGeom>
              <a:avLst/>
              <a:gdLst>
                <a:gd name="connsiteX0" fmla="*/ 20288 w 114300"/>
                <a:gd name="connsiteY0" fmla="*/ 7144 h 114300"/>
                <a:gd name="connsiteX1" fmla="*/ 7144 w 114300"/>
                <a:gd name="connsiteY1" fmla="*/ 20288 h 114300"/>
                <a:gd name="connsiteX2" fmla="*/ 20288 w 114300"/>
                <a:gd name="connsiteY2" fmla="*/ 33433 h 114300"/>
                <a:gd name="connsiteX3" fmla="*/ 82201 w 114300"/>
                <a:gd name="connsiteY3" fmla="*/ 95345 h 114300"/>
                <a:gd name="connsiteX4" fmla="*/ 95345 w 114300"/>
                <a:gd name="connsiteY4" fmla="*/ 108490 h 114300"/>
                <a:gd name="connsiteX5" fmla="*/ 108490 w 114300"/>
                <a:gd name="connsiteY5" fmla="*/ 95345 h 114300"/>
                <a:gd name="connsiteX6" fmla="*/ 20288 w 114300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AE4681FF-F773-4F34-8A26-E801141A9B17}"/>
                </a:ext>
              </a:extLst>
            </p:cNvPr>
            <p:cNvSpPr/>
            <p:nvPr/>
          </p:nvSpPr>
          <p:spPr>
            <a:xfrm>
              <a:off x="3734172" y="2244566"/>
              <a:ext cx="66675" cy="66675"/>
            </a:xfrm>
            <a:custGeom>
              <a:avLst/>
              <a:gdLst>
                <a:gd name="connsiteX0" fmla="*/ 20288 w 66675"/>
                <a:gd name="connsiteY0" fmla="*/ 7144 h 66675"/>
                <a:gd name="connsiteX1" fmla="*/ 7144 w 66675"/>
                <a:gd name="connsiteY1" fmla="*/ 20288 h 66675"/>
                <a:gd name="connsiteX2" fmla="*/ 20288 w 66675"/>
                <a:gd name="connsiteY2" fmla="*/ 33433 h 66675"/>
                <a:gd name="connsiteX3" fmla="*/ 40862 w 66675"/>
                <a:gd name="connsiteY3" fmla="*/ 54007 h 66675"/>
                <a:gd name="connsiteX4" fmla="*/ 54007 w 66675"/>
                <a:gd name="connsiteY4" fmla="*/ 67151 h 66675"/>
                <a:gd name="connsiteX5" fmla="*/ 67151 w 66675"/>
                <a:gd name="connsiteY5" fmla="*/ 54007 h 66675"/>
                <a:gd name="connsiteX6" fmla="*/ 20288 w 666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237DC717-E3F1-400D-938E-E911916955AA}"/>
                </a:ext>
              </a:extLst>
            </p:cNvPr>
            <p:cNvSpPr/>
            <p:nvPr/>
          </p:nvSpPr>
          <p:spPr>
            <a:xfrm>
              <a:off x="3517288" y="2280284"/>
              <a:ext cx="247650" cy="371475"/>
            </a:xfrm>
            <a:custGeom>
              <a:avLst/>
              <a:gdLst>
                <a:gd name="connsiteX0" fmla="*/ 202406 w 247650"/>
                <a:gd name="connsiteY0" fmla="*/ 7144 h 371475"/>
                <a:gd name="connsiteX1" fmla="*/ 46577 w 247650"/>
                <a:gd name="connsiteY1" fmla="*/ 7144 h 371475"/>
                <a:gd name="connsiteX2" fmla="*/ 7144 w 247650"/>
                <a:gd name="connsiteY2" fmla="*/ 46577 h 371475"/>
                <a:gd name="connsiteX3" fmla="*/ 7144 w 247650"/>
                <a:gd name="connsiteY3" fmla="*/ 329184 h 371475"/>
                <a:gd name="connsiteX4" fmla="*/ 46577 w 247650"/>
                <a:gd name="connsiteY4" fmla="*/ 368618 h 371475"/>
                <a:gd name="connsiteX5" fmla="*/ 202406 w 247650"/>
                <a:gd name="connsiteY5" fmla="*/ 368618 h 371475"/>
                <a:gd name="connsiteX6" fmla="*/ 241840 w 247650"/>
                <a:gd name="connsiteY6" fmla="*/ 329184 h 371475"/>
                <a:gd name="connsiteX7" fmla="*/ 241840 w 247650"/>
                <a:gd name="connsiteY7" fmla="*/ 46577 h 371475"/>
                <a:gd name="connsiteX8" fmla="*/ 202406 w 247650"/>
                <a:gd name="connsiteY8" fmla="*/ 7144 h 371475"/>
                <a:gd name="connsiteX9" fmla="*/ 46863 w 247650"/>
                <a:gd name="connsiteY9" fmla="*/ 32861 h 371475"/>
                <a:gd name="connsiteX10" fmla="*/ 202216 w 247650"/>
                <a:gd name="connsiteY10" fmla="*/ 32861 h 371475"/>
                <a:gd name="connsiteX11" fmla="*/ 215360 w 247650"/>
                <a:gd name="connsiteY11" fmla="*/ 46006 h 371475"/>
                <a:gd name="connsiteX12" fmla="*/ 215360 w 247650"/>
                <a:gd name="connsiteY12" fmla="*/ 74009 h 371475"/>
                <a:gd name="connsiteX13" fmla="*/ 33719 w 247650"/>
                <a:gd name="connsiteY13" fmla="*/ 74009 h 371475"/>
                <a:gd name="connsiteX14" fmla="*/ 33719 w 247650"/>
                <a:gd name="connsiteY14" fmla="*/ 46006 h 371475"/>
                <a:gd name="connsiteX15" fmla="*/ 46863 w 247650"/>
                <a:gd name="connsiteY15" fmla="*/ 32861 h 371475"/>
                <a:gd name="connsiteX16" fmla="*/ 215360 w 247650"/>
                <a:gd name="connsiteY16" fmla="*/ 274415 h 371475"/>
                <a:gd name="connsiteX17" fmla="*/ 33719 w 247650"/>
                <a:gd name="connsiteY17" fmla="*/ 274415 h 371475"/>
                <a:gd name="connsiteX18" fmla="*/ 33719 w 247650"/>
                <a:gd name="connsiteY18" fmla="*/ 100489 h 371475"/>
                <a:gd name="connsiteX19" fmla="*/ 215360 w 247650"/>
                <a:gd name="connsiteY19" fmla="*/ 100489 h 371475"/>
                <a:gd name="connsiteX20" fmla="*/ 215360 w 247650"/>
                <a:gd name="connsiteY20" fmla="*/ 274415 h 371475"/>
                <a:gd name="connsiteX21" fmla="*/ 202121 w 247650"/>
                <a:gd name="connsiteY21" fmla="*/ 342138 h 371475"/>
                <a:gd name="connsiteX22" fmla="*/ 46768 w 247650"/>
                <a:gd name="connsiteY22" fmla="*/ 342138 h 371475"/>
                <a:gd name="connsiteX23" fmla="*/ 33623 w 247650"/>
                <a:gd name="connsiteY23" fmla="*/ 328994 h 371475"/>
                <a:gd name="connsiteX24" fmla="*/ 33623 w 247650"/>
                <a:gd name="connsiteY24" fmla="*/ 300990 h 371475"/>
                <a:gd name="connsiteX25" fmla="*/ 215265 w 247650"/>
                <a:gd name="connsiteY25" fmla="*/ 300990 h 371475"/>
                <a:gd name="connsiteX26" fmla="*/ 215265 w 247650"/>
                <a:gd name="connsiteY26" fmla="*/ 328994 h 371475"/>
                <a:gd name="connsiteX27" fmla="*/ 202121 w 247650"/>
                <a:gd name="connsiteY27" fmla="*/ 34213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650" h="371475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5DF5706-6F55-4736-BDBC-EE6B6C28FA50}"/>
                </a:ext>
              </a:extLst>
            </p:cNvPr>
            <p:cNvSpPr/>
            <p:nvPr/>
          </p:nvSpPr>
          <p:spPr>
            <a:xfrm>
              <a:off x="3579105" y="2384807"/>
              <a:ext cx="123825" cy="161925"/>
            </a:xfrm>
            <a:custGeom>
              <a:avLst/>
              <a:gdLst>
                <a:gd name="connsiteX0" fmla="*/ 79819 w 123825"/>
                <a:gd name="connsiteY0" fmla="*/ 122839 h 161925"/>
                <a:gd name="connsiteX1" fmla="*/ 79819 w 123825"/>
                <a:gd name="connsiteY1" fmla="*/ 41781 h 161925"/>
                <a:gd name="connsiteX2" fmla="*/ 100108 w 123825"/>
                <a:gd name="connsiteY2" fmla="*/ 51878 h 161925"/>
                <a:gd name="connsiteX3" fmla="*/ 116300 w 123825"/>
                <a:gd name="connsiteY3" fmla="*/ 48735 h 161925"/>
                <a:gd name="connsiteX4" fmla="*/ 112109 w 123825"/>
                <a:gd name="connsiteY4" fmla="*/ 28161 h 161925"/>
                <a:gd name="connsiteX5" fmla="*/ 72485 w 123825"/>
                <a:gd name="connsiteY5" fmla="*/ 8539 h 161925"/>
                <a:gd name="connsiteX6" fmla="*/ 53340 w 123825"/>
                <a:gd name="connsiteY6" fmla="*/ 20445 h 161925"/>
                <a:gd name="connsiteX7" fmla="*/ 53340 w 123825"/>
                <a:gd name="connsiteY7" fmla="*/ 88168 h 161925"/>
                <a:gd name="connsiteX8" fmla="*/ 7144 w 123825"/>
                <a:gd name="connsiteY8" fmla="*/ 123220 h 161925"/>
                <a:gd name="connsiteX9" fmla="*/ 50959 w 123825"/>
                <a:gd name="connsiteY9" fmla="*/ 158844 h 161925"/>
                <a:gd name="connsiteX10" fmla="*/ 79819 w 123825"/>
                <a:gd name="connsiteY10" fmla="*/ 122839 h 161925"/>
                <a:gd name="connsiteX11" fmla="*/ 43339 w 123825"/>
                <a:gd name="connsiteY11" fmla="*/ 113028 h 161925"/>
                <a:gd name="connsiteX12" fmla="*/ 53054 w 123825"/>
                <a:gd name="connsiteY12" fmla="*/ 122744 h 161925"/>
                <a:gd name="connsiteX13" fmla="*/ 43339 w 123825"/>
                <a:gd name="connsiteY13" fmla="*/ 132459 h 161925"/>
                <a:gd name="connsiteX14" fmla="*/ 33623 w 123825"/>
                <a:gd name="connsiteY14" fmla="*/ 122744 h 161925"/>
                <a:gd name="connsiteX15" fmla="*/ 43339 w 123825"/>
                <a:gd name="connsiteY15" fmla="*/ 1130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619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8C64791A-64A3-4E02-BB66-6F7E149F77DB}"/>
                </a:ext>
              </a:extLst>
            </p:cNvPr>
            <p:cNvSpPr/>
            <p:nvPr/>
          </p:nvSpPr>
          <p:spPr>
            <a:xfrm>
              <a:off x="3599667" y="2313622"/>
              <a:ext cx="76200" cy="38100"/>
            </a:xfrm>
            <a:custGeom>
              <a:avLst/>
              <a:gdLst>
                <a:gd name="connsiteX0" fmla="*/ 20396 w 76200"/>
                <a:gd name="connsiteY0" fmla="*/ 33719 h 38100"/>
                <a:gd name="connsiteX1" fmla="*/ 64115 w 76200"/>
                <a:gd name="connsiteY1" fmla="*/ 33719 h 38100"/>
                <a:gd name="connsiteX2" fmla="*/ 77165 w 76200"/>
                <a:gd name="connsiteY2" fmla="*/ 23717 h 38100"/>
                <a:gd name="connsiteX3" fmla="*/ 64306 w 76200"/>
                <a:gd name="connsiteY3" fmla="*/ 7144 h 38100"/>
                <a:gd name="connsiteX4" fmla="*/ 20586 w 76200"/>
                <a:gd name="connsiteY4" fmla="*/ 7144 h 38100"/>
                <a:gd name="connsiteX5" fmla="*/ 7537 w 76200"/>
                <a:gd name="connsiteY5" fmla="*/ 17145 h 38100"/>
                <a:gd name="connsiteX6" fmla="*/ 20396 w 76200"/>
                <a:gd name="connsiteY6" fmla="*/ 33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BA9258FC-4651-48FD-BCD9-9141FC47BEB2}"/>
                </a:ext>
              </a:extLst>
            </p:cNvPr>
            <p:cNvSpPr/>
            <p:nvPr/>
          </p:nvSpPr>
          <p:spPr>
            <a:xfrm>
              <a:off x="3599667" y="2581846"/>
              <a:ext cx="76200" cy="38100"/>
            </a:xfrm>
            <a:custGeom>
              <a:avLst/>
              <a:gdLst>
                <a:gd name="connsiteX0" fmla="*/ 64306 w 76200"/>
                <a:gd name="connsiteY0" fmla="*/ 7144 h 38100"/>
                <a:gd name="connsiteX1" fmla="*/ 20586 w 76200"/>
                <a:gd name="connsiteY1" fmla="*/ 7144 h 38100"/>
                <a:gd name="connsiteX2" fmla="*/ 7537 w 76200"/>
                <a:gd name="connsiteY2" fmla="*/ 17145 h 38100"/>
                <a:gd name="connsiteX3" fmla="*/ 20396 w 76200"/>
                <a:gd name="connsiteY3" fmla="*/ 33719 h 38100"/>
                <a:gd name="connsiteX4" fmla="*/ 64115 w 76200"/>
                <a:gd name="connsiteY4" fmla="*/ 33719 h 38100"/>
                <a:gd name="connsiteX5" fmla="*/ 77165 w 76200"/>
                <a:gd name="connsiteY5" fmla="*/ 23717 h 38100"/>
                <a:gd name="connsiteX6" fmla="*/ 64306 w 7620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2" name="그룹 361">
            <a:extLst>
              <a:ext uri="{FF2B5EF4-FFF2-40B4-BE49-F238E27FC236}">
                <a16:creationId xmlns:a16="http://schemas.microsoft.com/office/drawing/2014/main" id="{1BA016C7-A229-4CEA-BAF6-F9691E45074B}"/>
              </a:ext>
            </a:extLst>
          </p:cNvPr>
          <p:cNvGrpSpPr/>
          <p:nvPr/>
        </p:nvGrpSpPr>
        <p:grpSpPr>
          <a:xfrm>
            <a:off x="780526" y="4204963"/>
            <a:ext cx="386620" cy="386702"/>
            <a:chOff x="780526" y="4204963"/>
            <a:chExt cx="386620" cy="386702"/>
          </a:xfrm>
          <a:solidFill>
            <a:schemeClr val="bg1"/>
          </a:solidFill>
        </p:grpSpPr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71DAE0C-58C0-410F-A4D8-FD85054DC9F9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2DEFBBA7-124E-40C0-B84F-961B81396353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B690D1C7-AA43-405F-B924-5C6324DED9BB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6" name="자유형: 도형 365">
              <a:extLst>
                <a:ext uri="{FF2B5EF4-FFF2-40B4-BE49-F238E27FC236}">
                  <a16:creationId xmlns:a16="http://schemas.microsoft.com/office/drawing/2014/main" id="{72475425-11AB-44D7-B745-A43221C27E62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D71B1D42-B580-47E1-BBC9-3F64157A6DD0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AE4D5AF6-2BF2-49E5-8C70-07B6C39B986E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56C13F7B-9865-4E1D-A941-E34AEAF89D7E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A3F6BF88-5639-42D2-804A-DC12002B5236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766FD1CF-D65B-410A-81E8-6AB6DCE03F11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AC6CA1EF-B94D-422F-B527-EC2F392C9D76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4382106B-9B9F-40F7-9774-A4194271316B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48B77D0B-4DFF-4378-9870-862F887C013F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F78B8A5D-98D8-4764-9BF2-6FEFE958B6A9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155CA149-B48E-4397-8F6D-B2857B66226A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7" name="그룹 376">
            <a:extLst>
              <a:ext uri="{FF2B5EF4-FFF2-40B4-BE49-F238E27FC236}">
                <a16:creationId xmlns:a16="http://schemas.microsoft.com/office/drawing/2014/main" id="{F2934CDC-18FC-46FF-8038-0453A3049459}"/>
              </a:ext>
            </a:extLst>
          </p:cNvPr>
          <p:cNvGrpSpPr/>
          <p:nvPr/>
        </p:nvGrpSpPr>
        <p:grpSpPr>
          <a:xfrm>
            <a:off x="1420930" y="4243027"/>
            <a:ext cx="390525" cy="340212"/>
            <a:chOff x="1420930" y="4243027"/>
            <a:chExt cx="390525" cy="340212"/>
          </a:xfrm>
          <a:solidFill>
            <a:schemeClr val="bg1"/>
          </a:solidFill>
        </p:grpSpPr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C65A8DA9-343C-44EE-97A0-A42CA50652E7}"/>
                </a:ext>
              </a:extLst>
            </p:cNvPr>
            <p:cNvSpPr/>
            <p:nvPr/>
          </p:nvSpPr>
          <p:spPr>
            <a:xfrm>
              <a:off x="1599810" y="4243027"/>
              <a:ext cx="28575" cy="76200"/>
            </a:xfrm>
            <a:custGeom>
              <a:avLst/>
              <a:gdLst>
                <a:gd name="connsiteX0" fmla="*/ 29337 w 28575"/>
                <a:gd name="connsiteY0" fmla="*/ 63129 h 76200"/>
                <a:gd name="connsiteX1" fmla="*/ 29337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415 h 76200"/>
                <a:gd name="connsiteX5" fmla="*/ 19526 w 28575"/>
                <a:gd name="connsiteY5" fmla="*/ 74464 h 76200"/>
                <a:gd name="connsiteX6" fmla="*/ 29337 w 28575"/>
                <a:gd name="connsiteY6" fmla="*/ 631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54BACE57-AE3F-492D-A69C-5AED7C508A87}"/>
                </a:ext>
              </a:extLst>
            </p:cNvPr>
            <p:cNvSpPr/>
            <p:nvPr/>
          </p:nvSpPr>
          <p:spPr>
            <a:xfrm>
              <a:off x="1540088" y="4277867"/>
              <a:ext cx="38100" cy="47625"/>
            </a:xfrm>
            <a:custGeom>
              <a:avLst/>
              <a:gdLst>
                <a:gd name="connsiteX0" fmla="*/ 16383 w 38100"/>
                <a:gd name="connsiteY0" fmla="*/ 42958 h 47625"/>
                <a:gd name="connsiteX1" fmla="*/ 26670 w 38100"/>
                <a:gd name="connsiteY1" fmla="*/ 49816 h 47625"/>
                <a:gd name="connsiteX2" fmla="*/ 30957 w 38100"/>
                <a:gd name="connsiteY2" fmla="*/ 48959 h 47625"/>
                <a:gd name="connsiteX3" fmla="*/ 36957 w 38100"/>
                <a:gd name="connsiteY3" fmla="*/ 34481 h 47625"/>
                <a:gd name="connsiteX4" fmla="*/ 28480 w 38100"/>
                <a:gd name="connsiteY4" fmla="*/ 14002 h 47625"/>
                <a:gd name="connsiteX5" fmla="*/ 14002 w 38100"/>
                <a:gd name="connsiteY5" fmla="*/ 8001 h 47625"/>
                <a:gd name="connsiteX6" fmla="*/ 8001 w 38100"/>
                <a:gd name="connsiteY6" fmla="*/ 22480 h 47625"/>
                <a:gd name="connsiteX7" fmla="*/ 16383 w 38100"/>
                <a:gd name="connsiteY7" fmla="*/ 429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FC39B983-CD68-4B69-A637-E307FBBE4218}"/>
                </a:ext>
              </a:extLst>
            </p:cNvPr>
            <p:cNvSpPr/>
            <p:nvPr/>
          </p:nvSpPr>
          <p:spPr>
            <a:xfrm>
              <a:off x="1650468" y="4277867"/>
              <a:ext cx="38100" cy="47625"/>
            </a:xfrm>
            <a:custGeom>
              <a:avLst/>
              <a:gdLst>
                <a:gd name="connsiteX0" fmla="*/ 13921 w 38100"/>
                <a:gd name="connsiteY0" fmla="*/ 48959 h 47625"/>
                <a:gd name="connsiteX1" fmla="*/ 18208 w 38100"/>
                <a:gd name="connsiteY1" fmla="*/ 49816 h 47625"/>
                <a:gd name="connsiteX2" fmla="*/ 28495 w 38100"/>
                <a:gd name="connsiteY2" fmla="*/ 42958 h 47625"/>
                <a:gd name="connsiteX3" fmla="*/ 36972 w 38100"/>
                <a:gd name="connsiteY3" fmla="*/ 22480 h 47625"/>
                <a:gd name="connsiteX4" fmla="*/ 30971 w 38100"/>
                <a:gd name="connsiteY4" fmla="*/ 8001 h 47625"/>
                <a:gd name="connsiteX5" fmla="*/ 16493 w 38100"/>
                <a:gd name="connsiteY5" fmla="*/ 14002 h 47625"/>
                <a:gd name="connsiteX6" fmla="*/ 8016 w 38100"/>
                <a:gd name="connsiteY6" fmla="*/ 34481 h 47625"/>
                <a:gd name="connsiteX7" fmla="*/ 13921 w 38100"/>
                <a:gd name="connsiteY7" fmla="*/ 489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776FF93D-D194-48C8-8D5C-2E8F193E06A6}"/>
                </a:ext>
              </a:extLst>
            </p:cNvPr>
            <p:cNvSpPr/>
            <p:nvPr/>
          </p:nvSpPr>
          <p:spPr>
            <a:xfrm>
              <a:off x="1421026" y="4421314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437 w 76200"/>
                <a:gd name="connsiteY1" fmla="*/ 29432 h 28575"/>
                <a:gd name="connsiteX2" fmla="*/ 74581 w 76200"/>
                <a:gd name="connsiteY2" fmla="*/ 18288 h 28575"/>
                <a:gd name="connsiteX3" fmla="*/ 6343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49C11E5F-0756-44E0-8AF4-EE013F8636F3}"/>
                </a:ext>
              </a:extLst>
            </p:cNvPr>
            <p:cNvSpPr/>
            <p:nvPr/>
          </p:nvSpPr>
          <p:spPr>
            <a:xfrm>
              <a:off x="1732684" y="442140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436 w 76200"/>
                <a:gd name="connsiteY2" fmla="*/ 29432 h 28575"/>
                <a:gd name="connsiteX3" fmla="*/ 74581 w 76200"/>
                <a:gd name="connsiteY3" fmla="*/ 18288 h 28575"/>
                <a:gd name="connsiteX4" fmla="*/ 63436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6DAD2E6A-101C-48D1-9DDE-BAB0674B90E8}"/>
                </a:ext>
              </a:extLst>
            </p:cNvPr>
            <p:cNvSpPr/>
            <p:nvPr/>
          </p:nvSpPr>
          <p:spPr>
            <a:xfrm>
              <a:off x="1473651" y="4295727"/>
              <a:ext cx="66675" cy="66675"/>
            </a:xfrm>
            <a:custGeom>
              <a:avLst/>
              <a:gdLst>
                <a:gd name="connsiteX0" fmla="*/ 41958 w 66675"/>
                <a:gd name="connsiteY0" fmla="*/ 57579 h 66675"/>
                <a:gd name="connsiteX1" fmla="*/ 49768 w 66675"/>
                <a:gd name="connsiteY1" fmla="*/ 60817 h 66675"/>
                <a:gd name="connsiteX2" fmla="*/ 57579 w 66675"/>
                <a:gd name="connsiteY2" fmla="*/ 57579 h 66675"/>
                <a:gd name="connsiteX3" fmla="*/ 57579 w 66675"/>
                <a:gd name="connsiteY3" fmla="*/ 41862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958 w 66675"/>
                <a:gd name="connsiteY7" fmla="*/ 575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B13B8CE6-64E7-4250-B51E-A729B008B539}"/>
                </a:ext>
              </a:extLst>
            </p:cNvPr>
            <p:cNvSpPr/>
            <p:nvPr/>
          </p:nvSpPr>
          <p:spPr>
            <a:xfrm>
              <a:off x="1693584" y="4295727"/>
              <a:ext cx="66675" cy="66675"/>
            </a:xfrm>
            <a:custGeom>
              <a:avLst/>
              <a:gdLst>
                <a:gd name="connsiteX0" fmla="*/ 18336 w 66675"/>
                <a:gd name="connsiteY0" fmla="*/ 60817 h 66675"/>
                <a:gd name="connsiteX1" fmla="*/ 26146 w 66675"/>
                <a:gd name="connsiteY1" fmla="*/ 57579 h 66675"/>
                <a:gd name="connsiteX2" fmla="*/ 57579 w 66675"/>
                <a:gd name="connsiteY2" fmla="*/ 26146 h 66675"/>
                <a:gd name="connsiteX3" fmla="*/ 57579 w 66675"/>
                <a:gd name="connsiteY3" fmla="*/ 10430 h 66675"/>
                <a:gd name="connsiteX4" fmla="*/ 41862 w 66675"/>
                <a:gd name="connsiteY4" fmla="*/ 10430 h 66675"/>
                <a:gd name="connsiteX5" fmla="*/ 10430 w 66675"/>
                <a:gd name="connsiteY5" fmla="*/ 41862 h 66675"/>
                <a:gd name="connsiteX6" fmla="*/ 10430 w 66675"/>
                <a:gd name="connsiteY6" fmla="*/ 57579 h 66675"/>
                <a:gd name="connsiteX7" fmla="*/ 18336 w 66675"/>
                <a:gd name="connsiteY7" fmla="*/ 6081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4E205C9C-6E16-4B8C-9970-7AE7F6B1A669}"/>
                </a:ext>
              </a:extLst>
            </p:cNvPr>
            <p:cNvSpPr/>
            <p:nvPr/>
          </p:nvSpPr>
          <p:spPr>
            <a:xfrm>
              <a:off x="1722493" y="4361973"/>
              <a:ext cx="47625" cy="38100"/>
            </a:xfrm>
            <a:custGeom>
              <a:avLst/>
              <a:gdLst>
                <a:gd name="connsiteX0" fmla="*/ 8000 w 47625"/>
                <a:gd name="connsiteY0" fmla="*/ 30957 h 38100"/>
                <a:gd name="connsiteX1" fmla="*/ 18287 w 47625"/>
                <a:gd name="connsiteY1" fmla="*/ 37815 h 38100"/>
                <a:gd name="connsiteX2" fmla="*/ 22573 w 47625"/>
                <a:gd name="connsiteY2" fmla="*/ 36957 h 38100"/>
                <a:gd name="connsiteX3" fmla="*/ 43052 w 47625"/>
                <a:gd name="connsiteY3" fmla="*/ 28480 h 38100"/>
                <a:gd name="connsiteX4" fmla="*/ 49053 w 47625"/>
                <a:gd name="connsiteY4" fmla="*/ 14002 h 38100"/>
                <a:gd name="connsiteX5" fmla="*/ 34575 w 47625"/>
                <a:gd name="connsiteY5" fmla="*/ 8001 h 38100"/>
                <a:gd name="connsiteX6" fmla="*/ 14096 w 47625"/>
                <a:gd name="connsiteY6" fmla="*/ 16478 h 38100"/>
                <a:gd name="connsiteX7" fmla="*/ 8000 w 47625"/>
                <a:gd name="connsiteY7" fmla="*/ 30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80DEB8C-BA27-4D39-BBD6-BE35A580D9E5}"/>
                </a:ext>
              </a:extLst>
            </p:cNvPr>
            <p:cNvSpPr/>
            <p:nvPr/>
          </p:nvSpPr>
          <p:spPr>
            <a:xfrm>
              <a:off x="1455912" y="4361973"/>
              <a:ext cx="47625" cy="38100"/>
            </a:xfrm>
            <a:custGeom>
              <a:avLst/>
              <a:gdLst>
                <a:gd name="connsiteX0" fmla="*/ 13881 w 47625"/>
                <a:gd name="connsiteY0" fmla="*/ 28480 h 38100"/>
                <a:gd name="connsiteX1" fmla="*/ 34360 w 47625"/>
                <a:gd name="connsiteY1" fmla="*/ 36957 h 38100"/>
                <a:gd name="connsiteX2" fmla="*/ 38646 w 47625"/>
                <a:gd name="connsiteY2" fmla="*/ 37815 h 38100"/>
                <a:gd name="connsiteX3" fmla="*/ 48933 w 47625"/>
                <a:gd name="connsiteY3" fmla="*/ 30957 h 38100"/>
                <a:gd name="connsiteX4" fmla="*/ 42933 w 47625"/>
                <a:gd name="connsiteY4" fmla="*/ 16478 h 38100"/>
                <a:gd name="connsiteX5" fmla="*/ 22454 w 47625"/>
                <a:gd name="connsiteY5" fmla="*/ 8001 h 38100"/>
                <a:gd name="connsiteX6" fmla="*/ 7976 w 47625"/>
                <a:gd name="connsiteY6" fmla="*/ 14002 h 38100"/>
                <a:gd name="connsiteX7" fmla="*/ 13881 w 47625"/>
                <a:gd name="connsiteY7" fmla="*/ 28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FD74511E-265A-452F-8458-A0E19835BD35}"/>
                </a:ext>
              </a:extLst>
            </p:cNvPr>
            <p:cNvSpPr/>
            <p:nvPr/>
          </p:nvSpPr>
          <p:spPr>
            <a:xfrm>
              <a:off x="1420930" y="4332541"/>
              <a:ext cx="390525" cy="161925"/>
            </a:xfrm>
            <a:custGeom>
              <a:avLst/>
              <a:gdLst>
                <a:gd name="connsiteX0" fmla="*/ 375095 w 390525"/>
                <a:gd name="connsiteY0" fmla="*/ 140399 h 161925"/>
                <a:gd name="connsiteX1" fmla="*/ 290894 w 390525"/>
                <a:gd name="connsiteY1" fmla="*/ 140399 h 161925"/>
                <a:gd name="connsiteX2" fmla="*/ 296609 w 390525"/>
                <a:gd name="connsiteY2" fmla="*/ 107061 h 161925"/>
                <a:gd name="connsiteX3" fmla="*/ 196691 w 390525"/>
                <a:gd name="connsiteY3" fmla="*/ 7144 h 161925"/>
                <a:gd name="connsiteX4" fmla="*/ 96774 w 390525"/>
                <a:gd name="connsiteY4" fmla="*/ 107061 h 161925"/>
                <a:gd name="connsiteX5" fmla="*/ 102489 w 390525"/>
                <a:gd name="connsiteY5" fmla="*/ 140399 h 161925"/>
                <a:gd name="connsiteX6" fmla="*/ 18288 w 390525"/>
                <a:gd name="connsiteY6" fmla="*/ 140399 h 161925"/>
                <a:gd name="connsiteX7" fmla="*/ 7144 w 390525"/>
                <a:gd name="connsiteY7" fmla="*/ 151543 h 161925"/>
                <a:gd name="connsiteX8" fmla="*/ 18288 w 390525"/>
                <a:gd name="connsiteY8" fmla="*/ 162687 h 161925"/>
                <a:gd name="connsiteX9" fmla="*/ 273558 w 390525"/>
                <a:gd name="connsiteY9" fmla="*/ 162687 h 161925"/>
                <a:gd name="connsiteX10" fmla="*/ 273653 w 390525"/>
                <a:gd name="connsiteY10" fmla="*/ 162687 h 161925"/>
                <a:gd name="connsiteX11" fmla="*/ 273749 w 390525"/>
                <a:gd name="connsiteY11" fmla="*/ 162687 h 161925"/>
                <a:gd name="connsiteX12" fmla="*/ 375095 w 390525"/>
                <a:gd name="connsiteY12" fmla="*/ 162687 h 161925"/>
                <a:gd name="connsiteX13" fmla="*/ 386239 w 390525"/>
                <a:gd name="connsiteY13" fmla="*/ 151543 h 161925"/>
                <a:gd name="connsiteX14" fmla="*/ 375095 w 390525"/>
                <a:gd name="connsiteY14" fmla="*/ 140399 h 161925"/>
                <a:gd name="connsiteX15" fmla="*/ 119063 w 390525"/>
                <a:gd name="connsiteY15" fmla="*/ 107156 h 161925"/>
                <a:gd name="connsiteX16" fmla="*/ 196787 w 390525"/>
                <a:gd name="connsiteY16" fmla="*/ 29433 h 161925"/>
                <a:gd name="connsiteX17" fmla="*/ 274511 w 390525"/>
                <a:gd name="connsiteY17" fmla="*/ 107156 h 161925"/>
                <a:gd name="connsiteX18" fmla="*/ 266986 w 390525"/>
                <a:gd name="connsiteY18" fmla="*/ 140494 h 161925"/>
                <a:gd name="connsiteX19" fmla="*/ 126492 w 390525"/>
                <a:gd name="connsiteY19" fmla="*/ 140494 h 161925"/>
                <a:gd name="connsiteX20" fmla="*/ 119063 w 390525"/>
                <a:gd name="connsiteY20" fmla="*/ 1071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525" h="1619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B834C3E-9FCC-4492-BEAE-606E888D9D1C}"/>
                </a:ext>
              </a:extLst>
            </p:cNvPr>
            <p:cNvSpPr/>
            <p:nvPr/>
          </p:nvSpPr>
          <p:spPr>
            <a:xfrm>
              <a:off x="1465412" y="4510277"/>
              <a:ext cx="295275" cy="28575"/>
            </a:xfrm>
            <a:custGeom>
              <a:avLst/>
              <a:gdLst>
                <a:gd name="connsiteX0" fmla="*/ 286226 w 295275"/>
                <a:gd name="connsiteY0" fmla="*/ 7144 h 28575"/>
                <a:gd name="connsiteX1" fmla="*/ 18288 w 295275"/>
                <a:gd name="connsiteY1" fmla="*/ 7144 h 28575"/>
                <a:gd name="connsiteX2" fmla="*/ 7144 w 295275"/>
                <a:gd name="connsiteY2" fmla="*/ 18288 h 28575"/>
                <a:gd name="connsiteX3" fmla="*/ 18288 w 295275"/>
                <a:gd name="connsiteY3" fmla="*/ 29432 h 28575"/>
                <a:gd name="connsiteX4" fmla="*/ 286226 w 295275"/>
                <a:gd name="connsiteY4" fmla="*/ 29432 h 28575"/>
                <a:gd name="connsiteX5" fmla="*/ 297370 w 295275"/>
                <a:gd name="connsiteY5" fmla="*/ 18288 h 28575"/>
                <a:gd name="connsiteX6" fmla="*/ 286226 w 2952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022B5C03-14CD-4FAC-99DE-25B96AC153D6}"/>
                </a:ext>
              </a:extLst>
            </p:cNvPr>
            <p:cNvSpPr/>
            <p:nvPr/>
          </p:nvSpPr>
          <p:spPr>
            <a:xfrm>
              <a:off x="1509894" y="4554664"/>
              <a:ext cx="209550" cy="28575"/>
            </a:xfrm>
            <a:custGeom>
              <a:avLst/>
              <a:gdLst>
                <a:gd name="connsiteX0" fmla="*/ 197358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7358 w 209550"/>
                <a:gd name="connsiteY4" fmla="*/ 29432 h 28575"/>
                <a:gd name="connsiteX5" fmla="*/ 208502 w 209550"/>
                <a:gd name="connsiteY5" fmla="*/ 18288 h 28575"/>
                <a:gd name="connsiteX6" fmla="*/ 197358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3D9D5C14-1FC3-40D7-8866-8D63F3B72D17}"/>
              </a:ext>
            </a:extLst>
          </p:cNvPr>
          <p:cNvGrpSpPr/>
          <p:nvPr/>
        </p:nvGrpSpPr>
        <p:grpSpPr>
          <a:xfrm>
            <a:off x="4143556" y="4903660"/>
            <a:ext cx="371475" cy="390525"/>
            <a:chOff x="4143556" y="4903660"/>
            <a:chExt cx="371475" cy="390525"/>
          </a:xfrm>
          <a:solidFill>
            <a:schemeClr val="bg1"/>
          </a:solidFill>
        </p:grpSpPr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451BC273-269B-406F-9D84-5C46A2BBD284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63EF44F7-8E3D-486C-85F7-62E32355BFB6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F4A0AD4E-438B-482C-A59B-D2534CB5AD2F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4" name="자유형: 도형 393">
              <a:extLst>
                <a:ext uri="{FF2B5EF4-FFF2-40B4-BE49-F238E27FC236}">
                  <a16:creationId xmlns:a16="http://schemas.microsoft.com/office/drawing/2014/main" id="{CF782796-A196-4992-BF32-A1A33BBD9B14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5" name="그룹 394">
            <a:extLst>
              <a:ext uri="{FF2B5EF4-FFF2-40B4-BE49-F238E27FC236}">
                <a16:creationId xmlns:a16="http://schemas.microsoft.com/office/drawing/2014/main" id="{2857B58F-7626-4111-A52B-6C65E5CA4234}"/>
              </a:ext>
            </a:extLst>
          </p:cNvPr>
          <p:cNvGrpSpPr/>
          <p:nvPr/>
        </p:nvGrpSpPr>
        <p:grpSpPr>
          <a:xfrm>
            <a:off x="4821927" y="2905696"/>
            <a:ext cx="391001" cy="392620"/>
            <a:chOff x="4821927" y="2905696"/>
            <a:chExt cx="391001" cy="392620"/>
          </a:xfrm>
          <a:solidFill>
            <a:schemeClr val="bg1"/>
          </a:solidFill>
        </p:grpSpPr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9F2B287A-6A55-4B6C-8BDB-2E4EB647833D}"/>
                </a:ext>
              </a:extLst>
            </p:cNvPr>
            <p:cNvSpPr/>
            <p:nvPr/>
          </p:nvSpPr>
          <p:spPr>
            <a:xfrm>
              <a:off x="5022523" y="2905696"/>
              <a:ext cx="161925" cy="180975"/>
            </a:xfrm>
            <a:custGeom>
              <a:avLst/>
              <a:gdLst>
                <a:gd name="connsiteX0" fmla="*/ 162306 w 161925"/>
                <a:gd name="connsiteY0" fmla="*/ 102203 h 180975"/>
                <a:gd name="connsiteX1" fmla="*/ 152305 w 161925"/>
                <a:gd name="connsiteY1" fmla="*/ 95917 h 180975"/>
                <a:gd name="connsiteX2" fmla="*/ 140589 w 161925"/>
                <a:gd name="connsiteY2" fmla="*/ 95917 h 180975"/>
                <a:gd name="connsiteX3" fmla="*/ 41243 w 161925"/>
                <a:gd name="connsiteY3" fmla="*/ 7144 h 180975"/>
                <a:gd name="connsiteX4" fmla="*/ 18288 w 161925"/>
                <a:gd name="connsiteY4" fmla="*/ 7144 h 180975"/>
                <a:gd name="connsiteX5" fmla="*/ 7144 w 161925"/>
                <a:gd name="connsiteY5" fmla="*/ 18288 h 180975"/>
                <a:gd name="connsiteX6" fmla="*/ 18288 w 161925"/>
                <a:gd name="connsiteY6" fmla="*/ 29432 h 180975"/>
                <a:gd name="connsiteX7" fmla="*/ 74200 w 161925"/>
                <a:gd name="connsiteY7" fmla="*/ 96012 h 180975"/>
                <a:gd name="connsiteX8" fmla="*/ 63437 w 161925"/>
                <a:gd name="connsiteY8" fmla="*/ 96012 h 180975"/>
                <a:gd name="connsiteX9" fmla="*/ 53435 w 161925"/>
                <a:gd name="connsiteY9" fmla="*/ 102299 h 180975"/>
                <a:gd name="connsiteX10" fmla="*/ 54674 w 161925"/>
                <a:gd name="connsiteY10" fmla="*/ 114014 h 180975"/>
                <a:gd name="connsiteX11" fmla="*/ 99060 w 161925"/>
                <a:gd name="connsiteY11" fmla="*/ 170307 h 180975"/>
                <a:gd name="connsiteX12" fmla="*/ 107728 w 161925"/>
                <a:gd name="connsiteY12" fmla="*/ 174498 h 180975"/>
                <a:gd name="connsiteX13" fmla="*/ 116396 w 161925"/>
                <a:gd name="connsiteY13" fmla="*/ 170307 h 180975"/>
                <a:gd name="connsiteX14" fmla="*/ 160782 w 161925"/>
                <a:gd name="connsiteY14" fmla="*/ 114014 h 180975"/>
                <a:gd name="connsiteX15" fmla="*/ 162306 w 161925"/>
                <a:gd name="connsiteY15" fmla="*/ 102203 h 180975"/>
                <a:gd name="connsiteX16" fmla="*/ 107823 w 161925"/>
                <a:gd name="connsiteY16" fmla="*/ 145352 h 180975"/>
                <a:gd name="connsiteX17" fmla="*/ 86296 w 161925"/>
                <a:gd name="connsiteY17" fmla="*/ 118110 h 180975"/>
                <a:gd name="connsiteX18" fmla="*/ 96679 w 161925"/>
                <a:gd name="connsiteY18" fmla="*/ 107061 h 180975"/>
                <a:gd name="connsiteX19" fmla="*/ 80963 w 161925"/>
                <a:gd name="connsiteY19" fmla="*/ 40291 h 180975"/>
                <a:gd name="connsiteX20" fmla="*/ 118872 w 161925"/>
                <a:gd name="connsiteY20" fmla="*/ 107061 h 180975"/>
                <a:gd name="connsiteX21" fmla="*/ 129254 w 161925"/>
                <a:gd name="connsiteY21" fmla="*/ 118110 h 180975"/>
                <a:gd name="connsiteX22" fmla="*/ 107823 w 161925"/>
                <a:gd name="connsiteY22" fmla="*/ 14535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012B53B9-038B-41D3-9880-7992BA322F14}"/>
                </a:ext>
              </a:extLst>
            </p:cNvPr>
            <p:cNvSpPr/>
            <p:nvPr/>
          </p:nvSpPr>
          <p:spPr>
            <a:xfrm>
              <a:off x="4844278" y="3117341"/>
              <a:ext cx="161925" cy="180975"/>
            </a:xfrm>
            <a:custGeom>
              <a:avLst/>
              <a:gdLst>
                <a:gd name="connsiteX0" fmla="*/ 152147 w 161925"/>
                <a:gd name="connsiteY0" fmla="*/ 152209 h 180975"/>
                <a:gd name="connsiteX1" fmla="*/ 96235 w 161925"/>
                <a:gd name="connsiteY1" fmla="*/ 84868 h 180975"/>
                <a:gd name="connsiteX2" fmla="*/ 106999 w 161925"/>
                <a:gd name="connsiteY2" fmla="*/ 84868 h 180975"/>
                <a:gd name="connsiteX3" fmla="*/ 117000 w 161925"/>
                <a:gd name="connsiteY3" fmla="*/ 78581 h 180975"/>
                <a:gd name="connsiteX4" fmla="*/ 115666 w 161925"/>
                <a:gd name="connsiteY4" fmla="*/ 66866 h 180975"/>
                <a:gd name="connsiteX5" fmla="*/ 71280 w 161925"/>
                <a:gd name="connsiteY5" fmla="*/ 11335 h 180975"/>
                <a:gd name="connsiteX6" fmla="*/ 62612 w 161925"/>
                <a:gd name="connsiteY6" fmla="*/ 7144 h 180975"/>
                <a:gd name="connsiteX7" fmla="*/ 53944 w 161925"/>
                <a:gd name="connsiteY7" fmla="*/ 11335 h 180975"/>
                <a:gd name="connsiteX8" fmla="*/ 9558 w 161925"/>
                <a:gd name="connsiteY8" fmla="*/ 66866 h 180975"/>
                <a:gd name="connsiteX9" fmla="*/ 8224 w 161925"/>
                <a:gd name="connsiteY9" fmla="*/ 78581 h 180975"/>
                <a:gd name="connsiteX10" fmla="*/ 18226 w 161925"/>
                <a:gd name="connsiteY10" fmla="*/ 84868 h 180975"/>
                <a:gd name="connsiteX11" fmla="*/ 29941 w 161925"/>
                <a:gd name="connsiteY11" fmla="*/ 84868 h 180975"/>
                <a:gd name="connsiteX12" fmla="*/ 129954 w 161925"/>
                <a:gd name="connsiteY12" fmla="*/ 174403 h 180975"/>
                <a:gd name="connsiteX13" fmla="*/ 152147 w 161925"/>
                <a:gd name="connsiteY13" fmla="*/ 174403 h 180975"/>
                <a:gd name="connsiteX14" fmla="*/ 163291 w 161925"/>
                <a:gd name="connsiteY14" fmla="*/ 163259 h 180975"/>
                <a:gd name="connsiteX15" fmla="*/ 152147 w 161925"/>
                <a:gd name="connsiteY15" fmla="*/ 152209 h 180975"/>
                <a:gd name="connsiteX16" fmla="*/ 51468 w 161925"/>
                <a:gd name="connsiteY16" fmla="*/ 73819 h 180975"/>
                <a:gd name="connsiteX17" fmla="*/ 41276 w 161925"/>
                <a:gd name="connsiteY17" fmla="*/ 62770 h 180975"/>
                <a:gd name="connsiteX18" fmla="*/ 62612 w 161925"/>
                <a:gd name="connsiteY18" fmla="*/ 36100 h 180975"/>
                <a:gd name="connsiteX19" fmla="*/ 83948 w 161925"/>
                <a:gd name="connsiteY19" fmla="*/ 62770 h 180975"/>
                <a:gd name="connsiteX20" fmla="*/ 73756 w 161925"/>
                <a:gd name="connsiteY20" fmla="*/ 73819 h 180975"/>
                <a:gd name="connsiteX21" fmla="*/ 89568 w 161925"/>
                <a:gd name="connsiteY21" fmla="*/ 140970 h 180975"/>
                <a:gd name="connsiteX22" fmla="*/ 51468 w 161925"/>
                <a:gd name="connsiteY22" fmla="*/ 738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5E04D3AC-563F-46D1-91B3-B85FF0CEEE25}"/>
                </a:ext>
              </a:extLst>
            </p:cNvPr>
            <p:cNvSpPr/>
            <p:nvPr/>
          </p:nvSpPr>
          <p:spPr>
            <a:xfrm>
              <a:off x="5022428" y="3084004"/>
              <a:ext cx="190500" cy="209550"/>
            </a:xfrm>
            <a:custGeom>
              <a:avLst/>
              <a:gdLst>
                <a:gd name="connsiteX0" fmla="*/ 182308 w 190500"/>
                <a:gd name="connsiteY0" fmla="*/ 77057 h 209550"/>
                <a:gd name="connsiteX1" fmla="*/ 182308 w 190500"/>
                <a:gd name="connsiteY1" fmla="*/ 77057 h 209550"/>
                <a:gd name="connsiteX2" fmla="*/ 115729 w 190500"/>
                <a:gd name="connsiteY2" fmla="*/ 10478 h 209550"/>
                <a:gd name="connsiteX3" fmla="*/ 115633 w 190500"/>
                <a:gd name="connsiteY3" fmla="*/ 10382 h 209550"/>
                <a:gd name="connsiteX4" fmla="*/ 107823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308 w 190500"/>
                <a:gd name="connsiteY12" fmla="*/ 77057 h 209550"/>
                <a:gd name="connsiteX13" fmla="*/ 118967 w 190500"/>
                <a:gd name="connsiteY13" fmla="*/ 45053 h 209550"/>
                <a:gd name="connsiteX14" fmla="*/ 147638 w 190500"/>
                <a:gd name="connsiteY14" fmla="*/ 73724 h 209550"/>
                <a:gd name="connsiteX15" fmla="*/ 118967 w 190500"/>
                <a:gd name="connsiteY15" fmla="*/ 73724 h 209550"/>
                <a:gd name="connsiteX16" fmla="*/ 118967 w 190500"/>
                <a:gd name="connsiteY16" fmla="*/ 45053 h 209550"/>
                <a:gd name="connsiteX17" fmla="*/ 163354 w 190500"/>
                <a:gd name="connsiteY17" fmla="*/ 185547 h 209550"/>
                <a:gd name="connsiteX18" fmla="*/ 29432 w 190500"/>
                <a:gd name="connsiteY18" fmla="*/ 185547 h 209550"/>
                <a:gd name="connsiteX19" fmla="*/ 29432 w 190500"/>
                <a:gd name="connsiteY19" fmla="*/ 29432 h 209550"/>
                <a:gd name="connsiteX20" fmla="*/ 96774 w 190500"/>
                <a:gd name="connsiteY20" fmla="*/ 29432 h 209550"/>
                <a:gd name="connsiteX21" fmla="*/ 96774 w 190500"/>
                <a:gd name="connsiteY21" fmla="*/ 84963 h 209550"/>
                <a:gd name="connsiteX22" fmla="*/ 107918 w 190500"/>
                <a:gd name="connsiteY22" fmla="*/ 96107 h 209550"/>
                <a:gd name="connsiteX23" fmla="*/ 163449 w 190500"/>
                <a:gd name="connsiteY23" fmla="*/ 96107 h 209550"/>
                <a:gd name="connsiteX24" fmla="*/ 163449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6C3F7EBF-A67B-4F79-A734-96376AC0C2EB}"/>
                </a:ext>
              </a:extLst>
            </p:cNvPr>
            <p:cNvSpPr/>
            <p:nvPr/>
          </p:nvSpPr>
          <p:spPr>
            <a:xfrm>
              <a:off x="4821927" y="2905696"/>
              <a:ext cx="190500" cy="209550"/>
            </a:xfrm>
            <a:custGeom>
              <a:avLst/>
              <a:gdLst>
                <a:gd name="connsiteX0" fmla="*/ 182213 w 190500"/>
                <a:gd name="connsiteY0" fmla="*/ 76962 h 209550"/>
                <a:gd name="connsiteX1" fmla="*/ 114871 w 190500"/>
                <a:gd name="connsiteY1" fmla="*/ 10382 h 209550"/>
                <a:gd name="connsiteX2" fmla="*/ 114871 w 190500"/>
                <a:gd name="connsiteY2" fmla="*/ 10382 h 209550"/>
                <a:gd name="connsiteX3" fmla="*/ 114871 w 190500"/>
                <a:gd name="connsiteY3" fmla="*/ 10382 h 209550"/>
                <a:gd name="connsiteX4" fmla="*/ 107061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213 w 190500"/>
                <a:gd name="connsiteY12" fmla="*/ 76962 h 209550"/>
                <a:gd name="connsiteX13" fmla="*/ 118205 w 190500"/>
                <a:gd name="connsiteY13" fmla="*/ 44863 h 209550"/>
                <a:gd name="connsiteX14" fmla="*/ 147447 w 190500"/>
                <a:gd name="connsiteY14" fmla="*/ 73819 h 209550"/>
                <a:gd name="connsiteX15" fmla="*/ 118205 w 190500"/>
                <a:gd name="connsiteY15" fmla="*/ 73819 h 209550"/>
                <a:gd name="connsiteX16" fmla="*/ 118205 w 190500"/>
                <a:gd name="connsiteY16" fmla="*/ 44863 h 209550"/>
                <a:gd name="connsiteX17" fmla="*/ 163354 w 190500"/>
                <a:gd name="connsiteY17" fmla="*/ 185547 h 209550"/>
                <a:gd name="connsiteX18" fmla="*/ 29337 w 190500"/>
                <a:gd name="connsiteY18" fmla="*/ 185547 h 209550"/>
                <a:gd name="connsiteX19" fmla="*/ 29337 w 190500"/>
                <a:gd name="connsiteY19" fmla="*/ 29432 h 209550"/>
                <a:gd name="connsiteX20" fmla="*/ 95917 w 190500"/>
                <a:gd name="connsiteY20" fmla="*/ 29432 h 209550"/>
                <a:gd name="connsiteX21" fmla="*/ 95917 w 190500"/>
                <a:gd name="connsiteY21" fmla="*/ 84963 h 209550"/>
                <a:gd name="connsiteX22" fmla="*/ 107061 w 190500"/>
                <a:gd name="connsiteY22" fmla="*/ 96107 h 209550"/>
                <a:gd name="connsiteX23" fmla="*/ 163354 w 190500"/>
                <a:gd name="connsiteY23" fmla="*/ 96107 h 209550"/>
                <a:gd name="connsiteX24" fmla="*/ 163354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A91483F6-6B4D-4930-92E7-58F064A43DEC}"/>
              </a:ext>
            </a:extLst>
          </p:cNvPr>
          <p:cNvGrpSpPr/>
          <p:nvPr/>
        </p:nvGrpSpPr>
        <p:grpSpPr>
          <a:xfrm>
            <a:off x="1466365" y="4903651"/>
            <a:ext cx="343471" cy="387676"/>
            <a:chOff x="1466365" y="4903651"/>
            <a:chExt cx="343471" cy="387676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04B2A56D-5406-4C77-AFCA-7C330EEDC7B1}"/>
                </a:ext>
              </a:extLst>
            </p:cNvPr>
            <p:cNvSpPr/>
            <p:nvPr/>
          </p:nvSpPr>
          <p:spPr>
            <a:xfrm>
              <a:off x="1600286" y="5081777"/>
              <a:ext cx="209550" cy="209550"/>
            </a:xfrm>
            <a:custGeom>
              <a:avLst/>
              <a:gdLst>
                <a:gd name="connsiteX0" fmla="*/ 204502 w 209550"/>
                <a:gd name="connsiteY0" fmla="*/ 188786 h 209550"/>
                <a:gd name="connsiteX1" fmla="*/ 185738 w 209550"/>
                <a:gd name="connsiteY1" fmla="*/ 170021 h 209550"/>
                <a:gd name="connsiteX2" fmla="*/ 207740 w 209550"/>
                <a:gd name="connsiteY2" fmla="*/ 107442 h 209550"/>
                <a:gd name="connsiteX3" fmla="*/ 107442 w 209550"/>
                <a:gd name="connsiteY3" fmla="*/ 7144 h 209550"/>
                <a:gd name="connsiteX4" fmla="*/ 7144 w 209550"/>
                <a:gd name="connsiteY4" fmla="*/ 107442 h 209550"/>
                <a:gd name="connsiteX5" fmla="*/ 56483 w 209550"/>
                <a:gd name="connsiteY5" fmla="*/ 193834 h 209550"/>
                <a:gd name="connsiteX6" fmla="*/ 58007 w 209550"/>
                <a:gd name="connsiteY6" fmla="*/ 194691 h 209550"/>
                <a:gd name="connsiteX7" fmla="*/ 107442 w 209550"/>
                <a:gd name="connsiteY7" fmla="*/ 207740 h 209550"/>
                <a:gd name="connsiteX8" fmla="*/ 156877 w 209550"/>
                <a:gd name="connsiteY8" fmla="*/ 194691 h 209550"/>
                <a:gd name="connsiteX9" fmla="*/ 158401 w 209550"/>
                <a:gd name="connsiteY9" fmla="*/ 193834 h 209550"/>
                <a:gd name="connsiteX10" fmla="*/ 170021 w 209550"/>
                <a:gd name="connsiteY10" fmla="*/ 185738 h 209550"/>
                <a:gd name="connsiteX11" fmla="*/ 188786 w 209550"/>
                <a:gd name="connsiteY11" fmla="*/ 204502 h 209550"/>
                <a:gd name="connsiteX12" fmla="*/ 196596 w 209550"/>
                <a:gd name="connsiteY12" fmla="*/ 207740 h 209550"/>
                <a:gd name="connsiteX13" fmla="*/ 204406 w 209550"/>
                <a:gd name="connsiteY13" fmla="*/ 204502 h 209550"/>
                <a:gd name="connsiteX14" fmla="*/ 204502 w 209550"/>
                <a:gd name="connsiteY14" fmla="*/ 188786 h 209550"/>
                <a:gd name="connsiteX15" fmla="*/ 29337 w 209550"/>
                <a:gd name="connsiteY15" fmla="*/ 107442 h 209550"/>
                <a:gd name="connsiteX16" fmla="*/ 107442 w 209550"/>
                <a:gd name="connsiteY16" fmla="*/ 29337 h 209550"/>
                <a:gd name="connsiteX17" fmla="*/ 185547 w 209550"/>
                <a:gd name="connsiteY17" fmla="*/ 107442 h 209550"/>
                <a:gd name="connsiteX18" fmla="*/ 160496 w 209550"/>
                <a:gd name="connsiteY18" fmla="*/ 164687 h 209550"/>
                <a:gd name="connsiteX19" fmla="*/ 137636 w 209550"/>
                <a:gd name="connsiteY19" fmla="*/ 134969 h 209550"/>
                <a:gd name="connsiteX20" fmla="*/ 148304 w 209550"/>
                <a:gd name="connsiteY20" fmla="*/ 107442 h 209550"/>
                <a:gd name="connsiteX21" fmla="*/ 107442 w 209550"/>
                <a:gd name="connsiteY21" fmla="*/ 66580 h 209550"/>
                <a:gd name="connsiteX22" fmla="*/ 66580 w 209550"/>
                <a:gd name="connsiteY22" fmla="*/ 107442 h 209550"/>
                <a:gd name="connsiteX23" fmla="*/ 77248 w 209550"/>
                <a:gd name="connsiteY23" fmla="*/ 134969 h 209550"/>
                <a:gd name="connsiteX24" fmla="*/ 54388 w 209550"/>
                <a:gd name="connsiteY24" fmla="*/ 164687 h 209550"/>
                <a:gd name="connsiteX25" fmla="*/ 29337 w 209550"/>
                <a:gd name="connsiteY25" fmla="*/ 107442 h 209550"/>
                <a:gd name="connsiteX26" fmla="*/ 88868 w 209550"/>
                <a:gd name="connsiteY26" fmla="*/ 107442 h 209550"/>
                <a:gd name="connsiteX27" fmla="*/ 107537 w 209550"/>
                <a:gd name="connsiteY27" fmla="*/ 88773 h 209550"/>
                <a:gd name="connsiteX28" fmla="*/ 126206 w 209550"/>
                <a:gd name="connsiteY28" fmla="*/ 107442 h 209550"/>
                <a:gd name="connsiteX29" fmla="*/ 107537 w 209550"/>
                <a:gd name="connsiteY29" fmla="*/ 126111 h 209550"/>
                <a:gd name="connsiteX30" fmla="*/ 88868 w 209550"/>
                <a:gd name="connsiteY30" fmla="*/ 107442 h 209550"/>
                <a:gd name="connsiteX31" fmla="*/ 74200 w 209550"/>
                <a:gd name="connsiteY31" fmla="*/ 178022 h 209550"/>
                <a:gd name="connsiteX32" fmla="*/ 107442 w 209550"/>
                <a:gd name="connsiteY32" fmla="*/ 148209 h 209550"/>
                <a:gd name="connsiteX33" fmla="*/ 140684 w 209550"/>
                <a:gd name="connsiteY33" fmla="*/ 178022 h 209550"/>
                <a:gd name="connsiteX34" fmla="*/ 107442 w 209550"/>
                <a:gd name="connsiteY34" fmla="*/ 185452 h 209550"/>
                <a:gd name="connsiteX35" fmla="*/ 74200 w 209550"/>
                <a:gd name="connsiteY35" fmla="*/ 17802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550" h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88575B1F-9031-4E0D-9A0E-E1FA245F90A9}"/>
                </a:ext>
              </a:extLst>
            </p:cNvPr>
            <p:cNvSpPr/>
            <p:nvPr/>
          </p:nvSpPr>
          <p:spPr>
            <a:xfrm>
              <a:off x="1466365" y="4903651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729 h 152400"/>
                <a:gd name="connsiteX13" fmla="*/ 63055 w 123825"/>
                <a:gd name="connsiteY13" fmla="*/ 29060 h 152400"/>
                <a:gd name="connsiteX14" fmla="*/ 81725 w 123825"/>
                <a:gd name="connsiteY14" fmla="*/ 47729 h 152400"/>
                <a:gd name="connsiteX15" fmla="*/ 63055 w 123825"/>
                <a:gd name="connsiteY15" fmla="*/ 66398 h 152400"/>
                <a:gd name="connsiteX16" fmla="*/ 44386 w 123825"/>
                <a:gd name="connsiteY16" fmla="*/ 47729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B5C7C074-05CB-47F0-B1F2-1202907E6B3C}"/>
                </a:ext>
              </a:extLst>
            </p:cNvPr>
            <p:cNvSpPr/>
            <p:nvPr/>
          </p:nvSpPr>
          <p:spPr>
            <a:xfrm>
              <a:off x="1466365" y="5082054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634 h 152400"/>
                <a:gd name="connsiteX13" fmla="*/ 63055 w 123825"/>
                <a:gd name="connsiteY13" fmla="*/ 28965 h 152400"/>
                <a:gd name="connsiteX14" fmla="*/ 81725 w 123825"/>
                <a:gd name="connsiteY14" fmla="*/ 47634 h 152400"/>
                <a:gd name="connsiteX15" fmla="*/ 63055 w 123825"/>
                <a:gd name="connsiteY15" fmla="*/ 66303 h 152400"/>
                <a:gd name="connsiteX16" fmla="*/ 44386 w 123825"/>
                <a:gd name="connsiteY16" fmla="*/ 47634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73535BD0-DBE3-483D-83B0-165D6E3C3421}"/>
                </a:ext>
              </a:extLst>
            </p:cNvPr>
            <p:cNvSpPr/>
            <p:nvPr/>
          </p:nvSpPr>
          <p:spPr>
            <a:xfrm>
              <a:off x="1644768" y="4903651"/>
              <a:ext cx="123825" cy="152400"/>
            </a:xfrm>
            <a:custGeom>
              <a:avLst/>
              <a:gdLst>
                <a:gd name="connsiteX0" fmla="*/ 18193 w 123825"/>
                <a:gd name="connsiteY0" fmla="*/ 148218 h 152400"/>
                <a:gd name="connsiteX1" fmla="*/ 107728 w 123825"/>
                <a:gd name="connsiteY1" fmla="*/ 148218 h 152400"/>
                <a:gd name="connsiteX2" fmla="*/ 118872 w 123825"/>
                <a:gd name="connsiteY2" fmla="*/ 137074 h 152400"/>
                <a:gd name="connsiteX3" fmla="*/ 118872 w 123825"/>
                <a:gd name="connsiteY3" fmla="*/ 122215 h 152400"/>
                <a:gd name="connsiteX4" fmla="*/ 93250 w 123825"/>
                <a:gd name="connsiteY4" fmla="*/ 75447 h 152400"/>
                <a:gd name="connsiteX5" fmla="*/ 103918 w 123825"/>
                <a:gd name="connsiteY5" fmla="*/ 45729 h 152400"/>
                <a:gd name="connsiteX6" fmla="*/ 63818 w 123825"/>
                <a:gd name="connsiteY6" fmla="*/ 7153 h 152400"/>
                <a:gd name="connsiteX7" fmla="*/ 22003 w 123825"/>
                <a:gd name="connsiteY7" fmla="*/ 48015 h 152400"/>
                <a:gd name="connsiteX8" fmla="*/ 32766 w 123825"/>
                <a:gd name="connsiteY8" fmla="*/ 75542 h 152400"/>
                <a:gd name="connsiteX9" fmla="*/ 7144 w 123825"/>
                <a:gd name="connsiteY9" fmla="*/ 122310 h 152400"/>
                <a:gd name="connsiteX10" fmla="*/ 7144 w 123825"/>
                <a:gd name="connsiteY10" fmla="*/ 137169 h 152400"/>
                <a:gd name="connsiteX11" fmla="*/ 18193 w 123825"/>
                <a:gd name="connsiteY11" fmla="*/ 148218 h 152400"/>
                <a:gd name="connsiteX12" fmla="*/ 44387 w 123825"/>
                <a:gd name="connsiteY12" fmla="*/ 47729 h 152400"/>
                <a:gd name="connsiteX13" fmla="*/ 63056 w 123825"/>
                <a:gd name="connsiteY13" fmla="*/ 29060 h 152400"/>
                <a:gd name="connsiteX14" fmla="*/ 81725 w 123825"/>
                <a:gd name="connsiteY14" fmla="*/ 47729 h 152400"/>
                <a:gd name="connsiteX15" fmla="*/ 63056 w 123825"/>
                <a:gd name="connsiteY15" fmla="*/ 66398 h 152400"/>
                <a:gd name="connsiteX16" fmla="*/ 44387 w 123825"/>
                <a:gd name="connsiteY16" fmla="*/ 47729 h 152400"/>
                <a:gd name="connsiteX17" fmla="*/ 29337 w 123825"/>
                <a:gd name="connsiteY17" fmla="*/ 122310 h 152400"/>
                <a:gd name="connsiteX18" fmla="*/ 68675 w 123825"/>
                <a:gd name="connsiteY18" fmla="*/ 89258 h 152400"/>
                <a:gd name="connsiteX19" fmla="*/ 96679 w 123825"/>
                <a:gd name="connsiteY19" fmla="*/ 122786 h 152400"/>
                <a:gd name="connsiteX20" fmla="*/ 96679 w 123825"/>
                <a:gd name="connsiteY20" fmla="*/ 126025 h 152400"/>
                <a:gd name="connsiteX21" fmla="*/ 29337 w 123825"/>
                <a:gd name="connsiteY21" fmla="*/ 126025 h 152400"/>
                <a:gd name="connsiteX22" fmla="*/ 29337 w 123825"/>
                <a:gd name="connsiteY22" fmla="*/ 1223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8476F028-3E87-4F29-B9E3-8F7757D540F0}"/>
              </a:ext>
            </a:extLst>
          </p:cNvPr>
          <p:cNvGrpSpPr/>
          <p:nvPr/>
        </p:nvGrpSpPr>
        <p:grpSpPr>
          <a:xfrm>
            <a:off x="5478406" y="1570402"/>
            <a:ext cx="390525" cy="390525"/>
            <a:chOff x="5478406" y="1570402"/>
            <a:chExt cx="390525" cy="390525"/>
          </a:xfrm>
          <a:solidFill>
            <a:schemeClr val="bg1"/>
          </a:solidFill>
        </p:grpSpPr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37C64613-36E8-4FC5-BFEF-ED2772B6D1B3}"/>
                </a:ext>
              </a:extLst>
            </p:cNvPr>
            <p:cNvSpPr/>
            <p:nvPr/>
          </p:nvSpPr>
          <p:spPr>
            <a:xfrm>
              <a:off x="5559257" y="1651349"/>
              <a:ext cx="228600" cy="228600"/>
            </a:xfrm>
            <a:custGeom>
              <a:avLst/>
              <a:gdLst>
                <a:gd name="connsiteX0" fmla="*/ 117062 w 228600"/>
                <a:gd name="connsiteY0" fmla="*/ 7144 h 228600"/>
                <a:gd name="connsiteX1" fmla="*/ 7144 w 228600"/>
                <a:gd name="connsiteY1" fmla="*/ 117062 h 228600"/>
                <a:gd name="connsiteX2" fmla="*/ 117062 w 228600"/>
                <a:gd name="connsiteY2" fmla="*/ 226981 h 228600"/>
                <a:gd name="connsiteX3" fmla="*/ 226981 w 228600"/>
                <a:gd name="connsiteY3" fmla="*/ 117062 h 228600"/>
                <a:gd name="connsiteX4" fmla="*/ 117062 w 228600"/>
                <a:gd name="connsiteY4" fmla="*/ 7144 h 228600"/>
                <a:gd name="connsiteX5" fmla="*/ 117062 w 228600"/>
                <a:gd name="connsiteY5" fmla="*/ 204121 h 228600"/>
                <a:gd name="connsiteX6" fmla="*/ 30004 w 228600"/>
                <a:gd name="connsiteY6" fmla="*/ 117062 h 228600"/>
                <a:gd name="connsiteX7" fmla="*/ 117062 w 228600"/>
                <a:gd name="connsiteY7" fmla="*/ 30004 h 228600"/>
                <a:gd name="connsiteX8" fmla="*/ 204121 w 228600"/>
                <a:gd name="connsiteY8" fmla="*/ 117062 h 228600"/>
                <a:gd name="connsiteX9" fmla="*/ 117062 w 228600"/>
                <a:gd name="connsiteY9" fmla="*/ 20412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C0D489EA-E57F-4B55-8E86-9377C39AA735}"/>
                </a:ext>
              </a:extLst>
            </p:cNvPr>
            <p:cNvSpPr/>
            <p:nvPr/>
          </p:nvSpPr>
          <p:spPr>
            <a:xfrm>
              <a:off x="5616693" y="1708689"/>
              <a:ext cx="114300" cy="114300"/>
            </a:xfrm>
            <a:custGeom>
              <a:avLst/>
              <a:gdLst>
                <a:gd name="connsiteX0" fmla="*/ 59627 w 114300"/>
                <a:gd name="connsiteY0" fmla="*/ 7144 h 114300"/>
                <a:gd name="connsiteX1" fmla="*/ 7144 w 114300"/>
                <a:gd name="connsiteY1" fmla="*/ 59627 h 114300"/>
                <a:gd name="connsiteX2" fmla="*/ 59627 w 114300"/>
                <a:gd name="connsiteY2" fmla="*/ 112109 h 114300"/>
                <a:gd name="connsiteX3" fmla="*/ 112109 w 114300"/>
                <a:gd name="connsiteY3" fmla="*/ 59627 h 114300"/>
                <a:gd name="connsiteX4" fmla="*/ 59627 w 114300"/>
                <a:gd name="connsiteY4" fmla="*/ 7144 h 114300"/>
                <a:gd name="connsiteX5" fmla="*/ 59627 w 114300"/>
                <a:gd name="connsiteY5" fmla="*/ 89344 h 114300"/>
                <a:gd name="connsiteX6" fmla="*/ 30004 w 114300"/>
                <a:gd name="connsiteY6" fmla="*/ 59722 h 114300"/>
                <a:gd name="connsiteX7" fmla="*/ 59627 w 114300"/>
                <a:gd name="connsiteY7" fmla="*/ 30099 h 114300"/>
                <a:gd name="connsiteX8" fmla="*/ 89249 w 114300"/>
                <a:gd name="connsiteY8" fmla="*/ 59722 h 114300"/>
                <a:gd name="connsiteX9" fmla="*/ 59627 w 114300"/>
                <a:gd name="connsiteY9" fmla="*/ 893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2F9AFA2A-09CC-47D6-BDDE-9A8270DD1F33}"/>
                </a:ext>
              </a:extLst>
            </p:cNvPr>
            <p:cNvSpPr/>
            <p:nvPr/>
          </p:nvSpPr>
          <p:spPr>
            <a:xfrm>
              <a:off x="5478406" y="1570402"/>
              <a:ext cx="390525" cy="390525"/>
            </a:xfrm>
            <a:custGeom>
              <a:avLst/>
              <a:gdLst>
                <a:gd name="connsiteX0" fmla="*/ 376221 w 390525"/>
                <a:gd name="connsiteY0" fmla="*/ 186102 h 390525"/>
                <a:gd name="connsiteX1" fmla="*/ 370697 w 390525"/>
                <a:gd name="connsiteY1" fmla="*/ 186102 h 390525"/>
                <a:gd name="connsiteX2" fmla="*/ 208962 w 390525"/>
                <a:gd name="connsiteY2" fmla="*/ 24368 h 390525"/>
                <a:gd name="connsiteX3" fmla="*/ 208962 w 390525"/>
                <a:gd name="connsiteY3" fmla="*/ 18843 h 390525"/>
                <a:gd name="connsiteX4" fmla="*/ 199628 w 390525"/>
                <a:gd name="connsiteY4" fmla="*/ 7318 h 390525"/>
                <a:gd name="connsiteX5" fmla="*/ 186103 w 390525"/>
                <a:gd name="connsiteY5" fmla="*/ 18558 h 390525"/>
                <a:gd name="connsiteX6" fmla="*/ 186103 w 390525"/>
                <a:gd name="connsiteY6" fmla="*/ 24368 h 390525"/>
                <a:gd name="connsiteX7" fmla="*/ 24368 w 390525"/>
                <a:gd name="connsiteY7" fmla="*/ 186102 h 390525"/>
                <a:gd name="connsiteX8" fmla="*/ 18843 w 390525"/>
                <a:gd name="connsiteY8" fmla="*/ 186102 h 390525"/>
                <a:gd name="connsiteX9" fmla="*/ 7318 w 390525"/>
                <a:gd name="connsiteY9" fmla="*/ 195437 h 390525"/>
                <a:gd name="connsiteX10" fmla="*/ 18558 w 390525"/>
                <a:gd name="connsiteY10" fmla="*/ 208962 h 390525"/>
                <a:gd name="connsiteX11" fmla="*/ 24368 w 390525"/>
                <a:gd name="connsiteY11" fmla="*/ 208962 h 390525"/>
                <a:gd name="connsiteX12" fmla="*/ 186103 w 390525"/>
                <a:gd name="connsiteY12" fmla="*/ 370697 h 390525"/>
                <a:gd name="connsiteX13" fmla="*/ 186103 w 390525"/>
                <a:gd name="connsiteY13" fmla="*/ 376221 h 390525"/>
                <a:gd name="connsiteX14" fmla="*/ 195437 w 390525"/>
                <a:gd name="connsiteY14" fmla="*/ 387747 h 390525"/>
                <a:gd name="connsiteX15" fmla="*/ 208962 w 390525"/>
                <a:gd name="connsiteY15" fmla="*/ 376507 h 390525"/>
                <a:gd name="connsiteX16" fmla="*/ 208962 w 390525"/>
                <a:gd name="connsiteY16" fmla="*/ 370697 h 390525"/>
                <a:gd name="connsiteX17" fmla="*/ 370697 w 390525"/>
                <a:gd name="connsiteY17" fmla="*/ 208962 h 390525"/>
                <a:gd name="connsiteX18" fmla="*/ 376507 w 390525"/>
                <a:gd name="connsiteY18" fmla="*/ 208962 h 390525"/>
                <a:gd name="connsiteX19" fmla="*/ 387747 w 390525"/>
                <a:gd name="connsiteY19" fmla="*/ 195437 h 390525"/>
                <a:gd name="connsiteX20" fmla="*/ 376221 w 390525"/>
                <a:gd name="connsiteY20" fmla="*/ 186102 h 390525"/>
                <a:gd name="connsiteX21" fmla="*/ 208962 w 390525"/>
                <a:gd name="connsiteY21" fmla="*/ 347742 h 390525"/>
                <a:gd name="connsiteX22" fmla="*/ 208962 w 390525"/>
                <a:gd name="connsiteY22" fmla="*/ 342979 h 390525"/>
                <a:gd name="connsiteX23" fmla="*/ 199628 w 390525"/>
                <a:gd name="connsiteY23" fmla="*/ 331454 h 390525"/>
                <a:gd name="connsiteX24" fmla="*/ 186103 w 390525"/>
                <a:gd name="connsiteY24" fmla="*/ 342693 h 390525"/>
                <a:gd name="connsiteX25" fmla="*/ 186103 w 390525"/>
                <a:gd name="connsiteY25" fmla="*/ 347646 h 390525"/>
                <a:gd name="connsiteX26" fmla="*/ 47418 w 390525"/>
                <a:gd name="connsiteY26" fmla="*/ 208962 h 390525"/>
                <a:gd name="connsiteX27" fmla="*/ 52181 w 390525"/>
                <a:gd name="connsiteY27" fmla="*/ 208962 h 390525"/>
                <a:gd name="connsiteX28" fmla="*/ 63706 w 390525"/>
                <a:gd name="connsiteY28" fmla="*/ 199628 h 390525"/>
                <a:gd name="connsiteX29" fmla="*/ 52467 w 390525"/>
                <a:gd name="connsiteY29" fmla="*/ 186102 h 390525"/>
                <a:gd name="connsiteX30" fmla="*/ 47514 w 390525"/>
                <a:gd name="connsiteY30" fmla="*/ 186102 h 390525"/>
                <a:gd name="connsiteX31" fmla="*/ 186198 w 390525"/>
                <a:gd name="connsiteY31" fmla="*/ 47418 h 390525"/>
                <a:gd name="connsiteX32" fmla="*/ 186198 w 390525"/>
                <a:gd name="connsiteY32" fmla="*/ 52181 h 390525"/>
                <a:gd name="connsiteX33" fmla="*/ 195532 w 390525"/>
                <a:gd name="connsiteY33" fmla="*/ 63706 h 390525"/>
                <a:gd name="connsiteX34" fmla="*/ 209058 w 390525"/>
                <a:gd name="connsiteY34" fmla="*/ 52467 h 390525"/>
                <a:gd name="connsiteX35" fmla="*/ 209058 w 390525"/>
                <a:gd name="connsiteY35" fmla="*/ 47514 h 390525"/>
                <a:gd name="connsiteX36" fmla="*/ 347742 w 390525"/>
                <a:gd name="connsiteY36" fmla="*/ 186198 h 390525"/>
                <a:gd name="connsiteX37" fmla="*/ 342979 w 390525"/>
                <a:gd name="connsiteY37" fmla="*/ 186198 h 390525"/>
                <a:gd name="connsiteX38" fmla="*/ 331454 w 390525"/>
                <a:gd name="connsiteY38" fmla="*/ 195532 h 390525"/>
                <a:gd name="connsiteX39" fmla="*/ 342694 w 390525"/>
                <a:gd name="connsiteY39" fmla="*/ 209058 h 390525"/>
                <a:gd name="connsiteX40" fmla="*/ 347646 w 390525"/>
                <a:gd name="connsiteY40" fmla="*/ 209058 h 390525"/>
                <a:gd name="connsiteX41" fmla="*/ 208962 w 390525"/>
                <a:gd name="connsiteY41" fmla="*/ 3477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FE8F3168-6D3A-481B-A4B3-0DBB44CF9BFB}"/>
              </a:ext>
            </a:extLst>
          </p:cNvPr>
          <p:cNvGrpSpPr/>
          <p:nvPr/>
        </p:nvGrpSpPr>
        <p:grpSpPr>
          <a:xfrm>
            <a:off x="2125590" y="4903755"/>
            <a:ext cx="390525" cy="387382"/>
            <a:chOff x="2125590" y="4903755"/>
            <a:chExt cx="390525" cy="387382"/>
          </a:xfrm>
          <a:solidFill>
            <a:schemeClr val="bg1"/>
          </a:solidFill>
        </p:grpSpPr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996C7C76-8423-443A-8F3C-955F0BACE13C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DCC42C25-D9AF-4D94-973C-57B6E98D46B6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33E32D8B-5F9F-428C-AC05-6BB2ECC5280F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E90229DB-98D9-497F-8551-03C6D5754938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A8B786AF-8E20-4605-849D-34A98D15FDDA}"/>
              </a:ext>
            </a:extLst>
          </p:cNvPr>
          <p:cNvGrpSpPr/>
          <p:nvPr/>
        </p:nvGrpSpPr>
        <p:grpSpPr>
          <a:xfrm>
            <a:off x="2782910" y="4903565"/>
            <a:ext cx="391859" cy="384677"/>
            <a:chOff x="2782910" y="4903565"/>
            <a:chExt cx="391859" cy="384677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B6942D68-EF80-4F50-9761-C9DA0D09AF98}"/>
                </a:ext>
              </a:extLst>
            </p:cNvPr>
            <p:cNvSpPr/>
            <p:nvPr/>
          </p:nvSpPr>
          <p:spPr>
            <a:xfrm>
              <a:off x="2805008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626 h 76200"/>
                <a:gd name="connsiteX6" fmla="*/ 29337 w 76200"/>
                <a:gd name="connsiteY6" fmla="*/ 40481 h 76200"/>
                <a:gd name="connsiteX7" fmla="*/ 40481 w 76200"/>
                <a:gd name="connsiteY7" fmla="*/ 29337 h 76200"/>
                <a:gd name="connsiteX8" fmla="*/ 51625 w 76200"/>
                <a:gd name="connsiteY8" fmla="*/ 40481 h 76200"/>
                <a:gd name="connsiteX9" fmla="*/ 40481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4E7C95EF-ACDE-4F9C-A4A6-DC805854649F}"/>
                </a:ext>
              </a:extLst>
            </p:cNvPr>
            <p:cNvSpPr/>
            <p:nvPr/>
          </p:nvSpPr>
          <p:spPr>
            <a:xfrm>
              <a:off x="3072851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6 w 76200"/>
                <a:gd name="connsiteY5" fmla="*/ 51626 h 76200"/>
                <a:gd name="connsiteX6" fmla="*/ 29432 w 76200"/>
                <a:gd name="connsiteY6" fmla="*/ 40481 h 76200"/>
                <a:gd name="connsiteX7" fmla="*/ 40576 w 76200"/>
                <a:gd name="connsiteY7" fmla="*/ 29337 h 76200"/>
                <a:gd name="connsiteX8" fmla="*/ 51721 w 76200"/>
                <a:gd name="connsiteY8" fmla="*/ 40481 h 76200"/>
                <a:gd name="connsiteX9" fmla="*/ 40576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F10D7B45-EA8D-41F8-B0B5-0BC71A7B9037}"/>
                </a:ext>
              </a:extLst>
            </p:cNvPr>
            <p:cNvSpPr/>
            <p:nvPr/>
          </p:nvSpPr>
          <p:spPr>
            <a:xfrm>
              <a:off x="2782910" y="4947429"/>
              <a:ext cx="390525" cy="276225"/>
            </a:xfrm>
            <a:custGeom>
              <a:avLst/>
              <a:gdLst>
                <a:gd name="connsiteX0" fmla="*/ 386143 w 390525"/>
                <a:gd name="connsiteY0" fmla="*/ 107678 h 276225"/>
                <a:gd name="connsiteX1" fmla="*/ 386143 w 390525"/>
                <a:gd name="connsiteY1" fmla="*/ 85485 h 276225"/>
                <a:gd name="connsiteX2" fmla="*/ 330422 w 390525"/>
                <a:gd name="connsiteY2" fmla="*/ 29954 h 276225"/>
                <a:gd name="connsiteX3" fmla="*/ 279654 w 390525"/>
                <a:gd name="connsiteY3" fmla="*/ 63006 h 276225"/>
                <a:gd name="connsiteX4" fmla="*/ 277749 w 390525"/>
                <a:gd name="connsiteY4" fmla="*/ 61292 h 276225"/>
                <a:gd name="connsiteX5" fmla="*/ 206978 w 390525"/>
                <a:gd name="connsiteY5" fmla="*/ 30430 h 276225"/>
                <a:gd name="connsiteX6" fmla="*/ 206978 w 390525"/>
                <a:gd name="connsiteY6" fmla="*/ 18238 h 276225"/>
                <a:gd name="connsiteX7" fmla="*/ 189738 w 390525"/>
                <a:gd name="connsiteY7" fmla="*/ 8999 h 276225"/>
                <a:gd name="connsiteX8" fmla="*/ 113157 w 390525"/>
                <a:gd name="connsiteY8" fmla="*/ 61768 h 276225"/>
                <a:gd name="connsiteX9" fmla="*/ 59436 w 390525"/>
                <a:gd name="connsiteY9" fmla="*/ 29478 h 276225"/>
                <a:gd name="connsiteX10" fmla="*/ 7144 w 390525"/>
                <a:gd name="connsiteY10" fmla="*/ 85676 h 276225"/>
                <a:gd name="connsiteX11" fmla="*/ 7144 w 390525"/>
                <a:gd name="connsiteY11" fmla="*/ 107011 h 276225"/>
                <a:gd name="connsiteX12" fmla="*/ 18288 w 390525"/>
                <a:gd name="connsiteY12" fmla="*/ 118156 h 276225"/>
                <a:gd name="connsiteX13" fmla="*/ 78391 w 390525"/>
                <a:gd name="connsiteY13" fmla="*/ 118156 h 276225"/>
                <a:gd name="connsiteX14" fmla="*/ 73628 w 390525"/>
                <a:gd name="connsiteY14" fmla="*/ 152922 h 276225"/>
                <a:gd name="connsiteX15" fmla="*/ 79724 w 390525"/>
                <a:gd name="connsiteY15" fmla="*/ 191022 h 276225"/>
                <a:gd name="connsiteX16" fmla="*/ 62579 w 390525"/>
                <a:gd name="connsiteY16" fmla="*/ 186260 h 276225"/>
                <a:gd name="connsiteX17" fmla="*/ 29242 w 390525"/>
                <a:gd name="connsiteY17" fmla="*/ 219597 h 276225"/>
                <a:gd name="connsiteX18" fmla="*/ 62579 w 390525"/>
                <a:gd name="connsiteY18" fmla="*/ 252935 h 276225"/>
                <a:gd name="connsiteX19" fmla="*/ 90868 w 390525"/>
                <a:gd name="connsiteY19" fmla="*/ 237218 h 276225"/>
                <a:gd name="connsiteX20" fmla="*/ 135731 w 390525"/>
                <a:gd name="connsiteY20" fmla="*/ 259411 h 276225"/>
                <a:gd name="connsiteX21" fmla="*/ 195739 w 390525"/>
                <a:gd name="connsiteY21" fmla="*/ 275223 h 276225"/>
                <a:gd name="connsiteX22" fmla="*/ 296989 w 390525"/>
                <a:gd name="connsiteY22" fmla="*/ 223502 h 276225"/>
                <a:gd name="connsiteX23" fmla="*/ 297371 w 390525"/>
                <a:gd name="connsiteY23" fmla="*/ 223788 h 276225"/>
                <a:gd name="connsiteX24" fmla="*/ 330422 w 390525"/>
                <a:gd name="connsiteY24" fmla="*/ 253030 h 276225"/>
                <a:gd name="connsiteX25" fmla="*/ 363760 w 390525"/>
                <a:gd name="connsiteY25" fmla="*/ 219692 h 276225"/>
                <a:gd name="connsiteX26" fmla="*/ 330422 w 390525"/>
                <a:gd name="connsiteY26" fmla="*/ 186355 h 276225"/>
                <a:gd name="connsiteX27" fmla="*/ 321659 w 390525"/>
                <a:gd name="connsiteY27" fmla="*/ 187498 h 276225"/>
                <a:gd name="connsiteX28" fmla="*/ 318516 w 390525"/>
                <a:gd name="connsiteY28" fmla="*/ 138444 h 276225"/>
                <a:gd name="connsiteX29" fmla="*/ 314516 w 390525"/>
                <a:gd name="connsiteY29" fmla="*/ 119013 h 276225"/>
                <a:gd name="connsiteX30" fmla="*/ 374904 w 390525"/>
                <a:gd name="connsiteY30" fmla="*/ 119013 h 276225"/>
                <a:gd name="connsiteX31" fmla="*/ 386143 w 390525"/>
                <a:gd name="connsiteY31" fmla="*/ 107678 h 276225"/>
                <a:gd name="connsiteX32" fmla="*/ 195834 w 390525"/>
                <a:gd name="connsiteY32" fmla="*/ 52148 h 276225"/>
                <a:gd name="connsiteX33" fmla="*/ 295370 w 390525"/>
                <a:gd name="connsiteY33" fmla="*/ 133205 h 276225"/>
                <a:gd name="connsiteX34" fmla="*/ 274510 w 390525"/>
                <a:gd name="connsiteY34" fmla="*/ 143397 h 276225"/>
                <a:gd name="connsiteX35" fmla="*/ 195929 w 390525"/>
                <a:gd name="connsiteY35" fmla="*/ 74341 h 276225"/>
                <a:gd name="connsiteX36" fmla="*/ 184785 w 390525"/>
                <a:gd name="connsiteY36" fmla="*/ 85485 h 276225"/>
                <a:gd name="connsiteX37" fmla="*/ 184785 w 390525"/>
                <a:gd name="connsiteY37" fmla="*/ 86914 h 276225"/>
                <a:gd name="connsiteX38" fmla="*/ 149257 w 390525"/>
                <a:gd name="connsiteY38" fmla="*/ 63292 h 276225"/>
                <a:gd name="connsiteX39" fmla="*/ 184785 w 390525"/>
                <a:gd name="connsiteY39" fmla="*/ 39670 h 276225"/>
                <a:gd name="connsiteX40" fmla="*/ 184785 w 390525"/>
                <a:gd name="connsiteY40" fmla="*/ 41099 h 276225"/>
                <a:gd name="connsiteX41" fmla="*/ 195834 w 390525"/>
                <a:gd name="connsiteY41" fmla="*/ 52148 h 276225"/>
                <a:gd name="connsiteX42" fmla="*/ 230314 w 390525"/>
                <a:gd name="connsiteY42" fmla="*/ 165019 h 276225"/>
                <a:gd name="connsiteX43" fmla="*/ 229838 w 390525"/>
                <a:gd name="connsiteY43" fmla="*/ 184736 h 276225"/>
                <a:gd name="connsiteX44" fmla="*/ 238792 w 390525"/>
                <a:gd name="connsiteY44" fmla="*/ 189688 h 276225"/>
                <a:gd name="connsiteX45" fmla="*/ 196025 w 390525"/>
                <a:gd name="connsiteY45" fmla="*/ 208262 h 276225"/>
                <a:gd name="connsiteX46" fmla="*/ 167068 w 390525"/>
                <a:gd name="connsiteY46" fmla="*/ 200071 h 276225"/>
                <a:gd name="connsiteX47" fmla="*/ 168688 w 390525"/>
                <a:gd name="connsiteY47" fmla="*/ 175687 h 276225"/>
                <a:gd name="connsiteX48" fmla="*/ 152019 w 390525"/>
                <a:gd name="connsiteY48" fmla="*/ 165400 h 276225"/>
                <a:gd name="connsiteX49" fmla="*/ 143351 w 390525"/>
                <a:gd name="connsiteY49" fmla="*/ 170353 h 276225"/>
                <a:gd name="connsiteX50" fmla="*/ 140494 w 390525"/>
                <a:gd name="connsiteY50" fmla="*/ 152732 h 276225"/>
                <a:gd name="connsiteX51" fmla="*/ 169450 w 390525"/>
                <a:gd name="connsiteY51" fmla="*/ 103297 h 276225"/>
                <a:gd name="connsiteX52" fmla="*/ 189833 w 390525"/>
                <a:gd name="connsiteY52" fmla="*/ 116822 h 276225"/>
                <a:gd name="connsiteX53" fmla="*/ 207073 w 390525"/>
                <a:gd name="connsiteY53" fmla="*/ 107583 h 276225"/>
                <a:gd name="connsiteX54" fmla="*/ 207073 w 390525"/>
                <a:gd name="connsiteY54" fmla="*/ 97582 h 276225"/>
                <a:gd name="connsiteX55" fmla="*/ 252984 w 390525"/>
                <a:gd name="connsiteY55" fmla="*/ 152732 h 276225"/>
                <a:gd name="connsiteX56" fmla="*/ 252984 w 390525"/>
                <a:gd name="connsiteY56" fmla="*/ 153875 h 276225"/>
                <a:gd name="connsiteX57" fmla="*/ 230314 w 390525"/>
                <a:gd name="connsiteY57" fmla="*/ 165019 h 276225"/>
                <a:gd name="connsiteX58" fmla="*/ 29432 w 390525"/>
                <a:gd name="connsiteY58" fmla="*/ 96534 h 276225"/>
                <a:gd name="connsiteX59" fmla="*/ 29432 w 390525"/>
                <a:gd name="connsiteY59" fmla="*/ 85961 h 276225"/>
                <a:gd name="connsiteX60" fmla="*/ 60960 w 390525"/>
                <a:gd name="connsiteY60" fmla="*/ 52148 h 276225"/>
                <a:gd name="connsiteX61" fmla="*/ 95917 w 390525"/>
                <a:gd name="connsiteY61" fmla="*/ 82342 h 276225"/>
                <a:gd name="connsiteX62" fmla="*/ 87439 w 390525"/>
                <a:gd name="connsiteY62" fmla="*/ 96534 h 276225"/>
                <a:gd name="connsiteX63" fmla="*/ 29432 w 390525"/>
                <a:gd name="connsiteY63" fmla="*/ 96534 h 276225"/>
                <a:gd name="connsiteX64" fmla="*/ 62579 w 390525"/>
                <a:gd name="connsiteY64" fmla="*/ 230551 h 276225"/>
                <a:gd name="connsiteX65" fmla="*/ 51435 w 390525"/>
                <a:gd name="connsiteY65" fmla="*/ 219407 h 276225"/>
                <a:gd name="connsiteX66" fmla="*/ 62579 w 390525"/>
                <a:gd name="connsiteY66" fmla="*/ 208262 h 276225"/>
                <a:gd name="connsiteX67" fmla="*/ 73723 w 390525"/>
                <a:gd name="connsiteY67" fmla="*/ 219407 h 276225"/>
                <a:gd name="connsiteX68" fmla="*/ 62579 w 390525"/>
                <a:gd name="connsiteY68" fmla="*/ 230551 h 276225"/>
                <a:gd name="connsiteX69" fmla="*/ 109252 w 390525"/>
                <a:gd name="connsiteY69" fmla="*/ 202738 h 276225"/>
                <a:gd name="connsiteX70" fmla="*/ 95917 w 390525"/>
                <a:gd name="connsiteY70" fmla="*/ 152827 h 276225"/>
                <a:gd name="connsiteX71" fmla="*/ 129921 w 390525"/>
                <a:gd name="connsiteY71" fmla="*/ 77103 h 276225"/>
                <a:gd name="connsiteX72" fmla="*/ 149352 w 390525"/>
                <a:gd name="connsiteY72" fmla="*/ 90057 h 276225"/>
                <a:gd name="connsiteX73" fmla="*/ 118205 w 390525"/>
                <a:gd name="connsiteY73" fmla="*/ 152922 h 276225"/>
                <a:gd name="connsiteX74" fmla="*/ 128683 w 390525"/>
                <a:gd name="connsiteY74" fmla="*/ 191784 h 276225"/>
                <a:gd name="connsiteX75" fmla="*/ 143827 w 390525"/>
                <a:gd name="connsiteY75" fmla="*/ 195785 h 276225"/>
                <a:gd name="connsiteX76" fmla="*/ 145066 w 390525"/>
                <a:gd name="connsiteY76" fmla="*/ 195023 h 276225"/>
                <a:gd name="connsiteX77" fmla="*/ 142304 w 390525"/>
                <a:gd name="connsiteY77" fmla="*/ 237599 h 276225"/>
                <a:gd name="connsiteX78" fmla="*/ 104108 w 390525"/>
                <a:gd name="connsiteY78" fmla="*/ 218645 h 276225"/>
                <a:gd name="connsiteX79" fmla="*/ 105346 w 390525"/>
                <a:gd name="connsiteY79" fmla="*/ 217883 h 276225"/>
                <a:gd name="connsiteX80" fmla="*/ 110490 w 390525"/>
                <a:gd name="connsiteY80" fmla="*/ 211120 h 276225"/>
                <a:gd name="connsiteX81" fmla="*/ 109252 w 390525"/>
                <a:gd name="connsiteY81" fmla="*/ 202738 h 276225"/>
                <a:gd name="connsiteX82" fmla="*/ 283845 w 390525"/>
                <a:gd name="connsiteY82" fmla="*/ 202738 h 276225"/>
                <a:gd name="connsiteX83" fmla="*/ 195834 w 390525"/>
                <a:gd name="connsiteY83" fmla="*/ 252649 h 276225"/>
                <a:gd name="connsiteX84" fmla="*/ 163830 w 390525"/>
                <a:gd name="connsiteY84" fmla="*/ 247410 h 276225"/>
                <a:gd name="connsiteX85" fmla="*/ 165354 w 390525"/>
                <a:gd name="connsiteY85" fmla="*/ 224264 h 276225"/>
                <a:gd name="connsiteX86" fmla="*/ 195834 w 390525"/>
                <a:gd name="connsiteY86" fmla="*/ 230455 h 276225"/>
                <a:gd name="connsiteX87" fmla="*/ 264605 w 390525"/>
                <a:gd name="connsiteY87" fmla="*/ 191594 h 276225"/>
                <a:gd name="connsiteX88" fmla="*/ 265747 w 390525"/>
                <a:gd name="connsiteY88" fmla="*/ 183116 h 276225"/>
                <a:gd name="connsiteX89" fmla="*/ 259080 w 390525"/>
                <a:gd name="connsiteY89" fmla="*/ 175592 h 276225"/>
                <a:gd name="connsiteX90" fmla="*/ 297561 w 390525"/>
                <a:gd name="connsiteY90" fmla="*/ 156732 h 276225"/>
                <a:gd name="connsiteX91" fmla="*/ 300323 w 390525"/>
                <a:gd name="connsiteY91" fmla="*/ 199404 h 276225"/>
                <a:gd name="connsiteX92" fmla="*/ 299085 w 390525"/>
                <a:gd name="connsiteY92" fmla="*/ 198642 h 276225"/>
                <a:gd name="connsiteX93" fmla="*/ 283845 w 390525"/>
                <a:gd name="connsiteY93" fmla="*/ 202738 h 276225"/>
                <a:gd name="connsiteX94" fmla="*/ 341567 w 390525"/>
                <a:gd name="connsiteY94" fmla="*/ 219407 h 276225"/>
                <a:gd name="connsiteX95" fmla="*/ 330422 w 390525"/>
                <a:gd name="connsiteY95" fmla="*/ 230551 h 276225"/>
                <a:gd name="connsiteX96" fmla="*/ 319278 w 390525"/>
                <a:gd name="connsiteY96" fmla="*/ 219407 h 276225"/>
                <a:gd name="connsiteX97" fmla="*/ 330422 w 390525"/>
                <a:gd name="connsiteY97" fmla="*/ 208262 h 276225"/>
                <a:gd name="connsiteX98" fmla="*/ 341567 w 390525"/>
                <a:gd name="connsiteY98" fmla="*/ 219407 h 276225"/>
                <a:gd name="connsiteX99" fmla="*/ 363950 w 390525"/>
                <a:gd name="connsiteY99" fmla="*/ 96534 h 276225"/>
                <a:gd name="connsiteX100" fmla="*/ 305657 w 390525"/>
                <a:gd name="connsiteY100" fmla="*/ 96534 h 276225"/>
                <a:gd name="connsiteX101" fmla="*/ 297371 w 390525"/>
                <a:gd name="connsiteY101" fmla="*/ 83009 h 276225"/>
                <a:gd name="connsiteX102" fmla="*/ 333280 w 390525"/>
                <a:gd name="connsiteY102" fmla="*/ 52243 h 276225"/>
                <a:gd name="connsiteX103" fmla="*/ 363950 w 390525"/>
                <a:gd name="connsiteY103" fmla="*/ 85961 h 276225"/>
                <a:gd name="connsiteX104" fmla="*/ 363950 w 390525"/>
                <a:gd name="connsiteY104" fmla="*/ 9653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90525" h="2762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8" name="자유형: 도형 417">
              <a:extLst>
                <a:ext uri="{FF2B5EF4-FFF2-40B4-BE49-F238E27FC236}">
                  <a16:creationId xmlns:a16="http://schemas.microsoft.com/office/drawing/2014/main" id="{0D12CB94-81F4-44B3-998F-D1D50FE17228}"/>
                </a:ext>
              </a:extLst>
            </p:cNvPr>
            <p:cNvSpPr/>
            <p:nvPr/>
          </p:nvSpPr>
          <p:spPr>
            <a:xfrm>
              <a:off x="3050944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2490F2FA-A135-47DF-BA23-B368422BA4D4}"/>
                </a:ext>
              </a:extLst>
            </p:cNvPr>
            <p:cNvSpPr/>
            <p:nvPr/>
          </p:nvSpPr>
          <p:spPr>
            <a:xfrm>
              <a:off x="2783005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36120E4E-9EC3-4402-9051-95804D7DB476}"/>
              </a:ext>
            </a:extLst>
          </p:cNvPr>
          <p:cNvGrpSpPr/>
          <p:nvPr/>
        </p:nvGrpSpPr>
        <p:grpSpPr>
          <a:xfrm>
            <a:off x="5469746" y="892968"/>
            <a:ext cx="388596" cy="391668"/>
            <a:chOff x="5469746" y="892968"/>
            <a:chExt cx="388596" cy="391668"/>
          </a:xfrm>
          <a:solidFill>
            <a:schemeClr val="bg1"/>
          </a:solidFill>
        </p:grpSpPr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2" name="자유형: 도형 421">
              <a:extLst>
                <a:ext uri="{FF2B5EF4-FFF2-40B4-BE49-F238E27FC236}">
                  <a16:creationId xmlns:a16="http://schemas.microsoft.com/office/drawing/2014/main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/>
        </p:nvSpPr>
        <p:spPr>
          <a:xfrm>
            <a:off x="6133710" y="892873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7" name="그룹 426">
            <a:extLst>
              <a:ext uri="{FF2B5EF4-FFF2-40B4-BE49-F238E27FC236}">
                <a16:creationId xmlns:a16="http://schemas.microsoft.com/office/drawing/2014/main" id="{B1283666-09FC-4035-A6AA-9E91955AAA89}"/>
              </a:ext>
            </a:extLst>
          </p:cNvPr>
          <p:cNvGrpSpPr/>
          <p:nvPr/>
        </p:nvGrpSpPr>
        <p:grpSpPr>
          <a:xfrm>
            <a:off x="8200883" y="3561588"/>
            <a:ext cx="295275" cy="390525"/>
            <a:chOff x="8200883" y="3561588"/>
            <a:chExt cx="295275" cy="390525"/>
          </a:xfrm>
          <a:solidFill>
            <a:schemeClr val="bg1"/>
          </a:solidFill>
        </p:grpSpPr>
        <p:sp>
          <p:nvSpPr>
            <p:cNvPr id="428" name="자유형: 도형 427">
              <a:extLst>
                <a:ext uri="{FF2B5EF4-FFF2-40B4-BE49-F238E27FC236}">
                  <a16:creationId xmlns:a16="http://schemas.microsoft.com/office/drawing/2014/main" id="{C889FC08-26C0-4F90-A45B-573BA66F9DFD}"/>
                </a:ext>
              </a:extLst>
            </p:cNvPr>
            <p:cNvSpPr/>
            <p:nvPr/>
          </p:nvSpPr>
          <p:spPr>
            <a:xfrm>
              <a:off x="8200883" y="3561588"/>
              <a:ext cx="295275" cy="390525"/>
            </a:xfrm>
            <a:custGeom>
              <a:avLst/>
              <a:gdLst>
                <a:gd name="connsiteX0" fmla="*/ 279024 w 295275"/>
                <a:gd name="connsiteY0" fmla="*/ 172879 h 390525"/>
                <a:gd name="connsiteX1" fmla="*/ 231495 w 295275"/>
                <a:gd name="connsiteY1" fmla="*/ 172879 h 390525"/>
                <a:gd name="connsiteX2" fmla="*/ 231495 w 295275"/>
                <a:gd name="connsiteY2" fmla="*/ 135826 h 390525"/>
                <a:gd name="connsiteX3" fmla="*/ 268071 w 295275"/>
                <a:gd name="connsiteY3" fmla="*/ 135826 h 390525"/>
                <a:gd name="connsiteX4" fmla="*/ 278739 w 295275"/>
                <a:gd name="connsiteY4" fmla="*/ 127540 h 390525"/>
                <a:gd name="connsiteX5" fmla="*/ 289693 w 295275"/>
                <a:gd name="connsiteY5" fmla="*/ 83629 h 390525"/>
                <a:gd name="connsiteX6" fmla="*/ 279024 w 295275"/>
                <a:gd name="connsiteY6" fmla="*/ 70009 h 390525"/>
                <a:gd name="connsiteX7" fmla="*/ 231495 w 295275"/>
                <a:gd name="connsiteY7" fmla="*/ 70009 h 390525"/>
                <a:gd name="connsiteX8" fmla="*/ 231495 w 295275"/>
                <a:gd name="connsiteY8" fmla="*/ 40386 h 390525"/>
                <a:gd name="connsiteX9" fmla="*/ 227113 w 295275"/>
                <a:gd name="connsiteY9" fmla="*/ 31528 h 390525"/>
                <a:gd name="connsiteX10" fmla="*/ 197586 w 295275"/>
                <a:gd name="connsiteY10" fmla="*/ 9334 h 390525"/>
                <a:gd name="connsiteX11" fmla="*/ 190918 w 295275"/>
                <a:gd name="connsiteY11" fmla="*/ 7144 h 390525"/>
                <a:gd name="connsiteX12" fmla="*/ 102526 w 295275"/>
                <a:gd name="connsiteY12" fmla="*/ 7144 h 390525"/>
                <a:gd name="connsiteX13" fmla="*/ 95859 w 295275"/>
                <a:gd name="connsiteY13" fmla="*/ 9334 h 390525"/>
                <a:gd name="connsiteX14" fmla="*/ 66427 w 295275"/>
                <a:gd name="connsiteY14" fmla="*/ 31528 h 390525"/>
                <a:gd name="connsiteX15" fmla="*/ 62045 w 295275"/>
                <a:gd name="connsiteY15" fmla="*/ 40386 h 390525"/>
                <a:gd name="connsiteX16" fmla="*/ 62045 w 295275"/>
                <a:gd name="connsiteY16" fmla="*/ 70009 h 390525"/>
                <a:gd name="connsiteX17" fmla="*/ 18135 w 295275"/>
                <a:gd name="connsiteY17" fmla="*/ 70009 h 390525"/>
                <a:gd name="connsiteX18" fmla="*/ 7467 w 295275"/>
                <a:gd name="connsiteY18" fmla="*/ 83629 h 390525"/>
                <a:gd name="connsiteX19" fmla="*/ 18420 w 295275"/>
                <a:gd name="connsiteY19" fmla="*/ 127540 h 390525"/>
                <a:gd name="connsiteX20" fmla="*/ 29088 w 295275"/>
                <a:gd name="connsiteY20" fmla="*/ 135826 h 390525"/>
                <a:gd name="connsiteX21" fmla="*/ 62045 w 295275"/>
                <a:gd name="connsiteY21" fmla="*/ 135826 h 390525"/>
                <a:gd name="connsiteX22" fmla="*/ 62045 w 295275"/>
                <a:gd name="connsiteY22" fmla="*/ 172879 h 390525"/>
                <a:gd name="connsiteX23" fmla="*/ 18135 w 295275"/>
                <a:gd name="connsiteY23" fmla="*/ 172879 h 390525"/>
                <a:gd name="connsiteX24" fmla="*/ 7467 w 295275"/>
                <a:gd name="connsiteY24" fmla="*/ 186499 h 390525"/>
                <a:gd name="connsiteX25" fmla="*/ 18420 w 295275"/>
                <a:gd name="connsiteY25" fmla="*/ 230409 h 390525"/>
                <a:gd name="connsiteX26" fmla="*/ 29088 w 295275"/>
                <a:gd name="connsiteY26" fmla="*/ 238696 h 390525"/>
                <a:gd name="connsiteX27" fmla="*/ 62045 w 295275"/>
                <a:gd name="connsiteY27" fmla="*/ 238696 h 390525"/>
                <a:gd name="connsiteX28" fmla="*/ 62045 w 295275"/>
                <a:gd name="connsiteY28" fmla="*/ 268605 h 390525"/>
                <a:gd name="connsiteX29" fmla="*/ 66522 w 295275"/>
                <a:gd name="connsiteY29" fmla="*/ 277368 h 390525"/>
                <a:gd name="connsiteX30" fmla="*/ 97097 w 295275"/>
                <a:gd name="connsiteY30" fmla="*/ 300133 h 390525"/>
                <a:gd name="connsiteX31" fmla="*/ 101479 w 295275"/>
                <a:gd name="connsiteY31" fmla="*/ 301561 h 390525"/>
                <a:gd name="connsiteX32" fmla="*/ 106431 w 295275"/>
                <a:gd name="connsiteY32" fmla="*/ 301561 h 390525"/>
                <a:gd name="connsiteX33" fmla="*/ 106431 w 295275"/>
                <a:gd name="connsiteY33" fmla="*/ 378523 h 390525"/>
                <a:gd name="connsiteX34" fmla="*/ 113861 w 295275"/>
                <a:gd name="connsiteY34" fmla="*/ 385953 h 390525"/>
                <a:gd name="connsiteX35" fmla="*/ 176059 w 295275"/>
                <a:gd name="connsiteY35" fmla="*/ 385953 h 390525"/>
                <a:gd name="connsiteX36" fmla="*/ 187108 w 295275"/>
                <a:gd name="connsiteY36" fmla="*/ 374904 h 390525"/>
                <a:gd name="connsiteX37" fmla="*/ 187108 w 295275"/>
                <a:gd name="connsiteY37" fmla="*/ 301561 h 390525"/>
                <a:gd name="connsiteX38" fmla="*/ 190823 w 295275"/>
                <a:gd name="connsiteY38" fmla="*/ 301561 h 390525"/>
                <a:gd name="connsiteX39" fmla="*/ 197396 w 295275"/>
                <a:gd name="connsiteY39" fmla="*/ 299371 h 390525"/>
                <a:gd name="connsiteX40" fmla="*/ 227018 w 295275"/>
                <a:gd name="connsiteY40" fmla="*/ 277368 h 390525"/>
                <a:gd name="connsiteX41" fmla="*/ 231495 w 295275"/>
                <a:gd name="connsiteY41" fmla="*/ 268509 h 390525"/>
                <a:gd name="connsiteX42" fmla="*/ 231495 w 295275"/>
                <a:gd name="connsiteY42" fmla="*/ 238696 h 390525"/>
                <a:gd name="connsiteX43" fmla="*/ 268071 w 295275"/>
                <a:gd name="connsiteY43" fmla="*/ 238696 h 390525"/>
                <a:gd name="connsiteX44" fmla="*/ 278739 w 295275"/>
                <a:gd name="connsiteY44" fmla="*/ 230409 h 390525"/>
                <a:gd name="connsiteX45" fmla="*/ 289693 w 295275"/>
                <a:gd name="connsiteY45" fmla="*/ 186499 h 390525"/>
                <a:gd name="connsiteX46" fmla="*/ 279024 w 295275"/>
                <a:gd name="connsiteY46" fmla="*/ 172879 h 390525"/>
                <a:gd name="connsiteX47" fmla="*/ 265404 w 295275"/>
                <a:gd name="connsiteY47" fmla="*/ 91535 h 390525"/>
                <a:gd name="connsiteX48" fmla="*/ 259880 w 295275"/>
                <a:gd name="connsiteY48" fmla="*/ 113728 h 390525"/>
                <a:gd name="connsiteX49" fmla="*/ 231495 w 295275"/>
                <a:gd name="connsiteY49" fmla="*/ 113728 h 390525"/>
                <a:gd name="connsiteX50" fmla="*/ 231495 w 295275"/>
                <a:gd name="connsiteY50" fmla="*/ 91535 h 390525"/>
                <a:gd name="connsiteX51" fmla="*/ 265404 w 295275"/>
                <a:gd name="connsiteY51" fmla="*/ 91535 h 390525"/>
                <a:gd name="connsiteX52" fmla="*/ 38137 w 295275"/>
                <a:gd name="connsiteY52" fmla="*/ 113728 h 390525"/>
                <a:gd name="connsiteX53" fmla="*/ 32613 w 295275"/>
                <a:gd name="connsiteY53" fmla="*/ 91535 h 390525"/>
                <a:gd name="connsiteX54" fmla="*/ 62807 w 295275"/>
                <a:gd name="connsiteY54" fmla="*/ 91535 h 390525"/>
                <a:gd name="connsiteX55" fmla="*/ 62807 w 295275"/>
                <a:gd name="connsiteY55" fmla="*/ 113728 h 390525"/>
                <a:gd name="connsiteX56" fmla="*/ 38137 w 295275"/>
                <a:gd name="connsiteY56" fmla="*/ 113728 h 390525"/>
                <a:gd name="connsiteX57" fmla="*/ 38137 w 295275"/>
                <a:gd name="connsiteY57" fmla="*/ 216598 h 390525"/>
                <a:gd name="connsiteX58" fmla="*/ 32613 w 295275"/>
                <a:gd name="connsiteY58" fmla="*/ 194405 h 390525"/>
                <a:gd name="connsiteX59" fmla="*/ 62807 w 295275"/>
                <a:gd name="connsiteY59" fmla="*/ 194405 h 390525"/>
                <a:gd name="connsiteX60" fmla="*/ 62807 w 295275"/>
                <a:gd name="connsiteY60" fmla="*/ 216598 h 390525"/>
                <a:gd name="connsiteX61" fmla="*/ 38137 w 295275"/>
                <a:gd name="connsiteY61" fmla="*/ 216598 h 390525"/>
                <a:gd name="connsiteX62" fmla="*/ 165582 w 295275"/>
                <a:gd name="connsiteY62" fmla="*/ 363855 h 390525"/>
                <a:gd name="connsiteX63" fmla="*/ 128529 w 295275"/>
                <a:gd name="connsiteY63" fmla="*/ 363855 h 390525"/>
                <a:gd name="connsiteX64" fmla="*/ 128529 w 295275"/>
                <a:gd name="connsiteY64" fmla="*/ 300990 h 390525"/>
                <a:gd name="connsiteX65" fmla="*/ 165582 w 295275"/>
                <a:gd name="connsiteY65" fmla="*/ 300990 h 390525"/>
                <a:gd name="connsiteX66" fmla="*/ 165582 w 295275"/>
                <a:gd name="connsiteY66" fmla="*/ 363855 h 390525"/>
                <a:gd name="connsiteX67" fmla="*/ 209302 w 295275"/>
                <a:gd name="connsiteY67" fmla="*/ 262890 h 390525"/>
                <a:gd name="connsiteX68" fmla="*/ 187204 w 295275"/>
                <a:gd name="connsiteY68" fmla="*/ 279463 h 390525"/>
                <a:gd name="connsiteX69" fmla="*/ 106241 w 295275"/>
                <a:gd name="connsiteY69" fmla="*/ 279463 h 390525"/>
                <a:gd name="connsiteX70" fmla="*/ 84143 w 295275"/>
                <a:gd name="connsiteY70" fmla="*/ 262890 h 390525"/>
                <a:gd name="connsiteX71" fmla="*/ 84143 w 295275"/>
                <a:gd name="connsiteY71" fmla="*/ 45815 h 390525"/>
                <a:gd name="connsiteX72" fmla="*/ 106241 w 295275"/>
                <a:gd name="connsiteY72" fmla="*/ 29242 h 390525"/>
                <a:gd name="connsiteX73" fmla="*/ 187204 w 295275"/>
                <a:gd name="connsiteY73" fmla="*/ 29242 h 390525"/>
                <a:gd name="connsiteX74" fmla="*/ 209302 w 295275"/>
                <a:gd name="connsiteY74" fmla="*/ 45815 h 390525"/>
                <a:gd name="connsiteX75" fmla="*/ 209302 w 295275"/>
                <a:gd name="connsiteY75" fmla="*/ 262890 h 390525"/>
                <a:gd name="connsiteX76" fmla="*/ 259784 w 295275"/>
                <a:gd name="connsiteY76" fmla="*/ 216598 h 390525"/>
                <a:gd name="connsiteX77" fmla="*/ 231399 w 295275"/>
                <a:gd name="connsiteY77" fmla="*/ 216598 h 390525"/>
                <a:gd name="connsiteX78" fmla="*/ 231399 w 295275"/>
                <a:gd name="connsiteY78" fmla="*/ 194405 h 390525"/>
                <a:gd name="connsiteX79" fmla="*/ 265308 w 295275"/>
                <a:gd name="connsiteY79" fmla="*/ 194405 h 390525"/>
                <a:gd name="connsiteX80" fmla="*/ 259784 w 295275"/>
                <a:gd name="connsiteY80" fmla="*/ 2165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5275" h="39052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DDA7EFCE-32D7-448F-8F17-F46CE6EDBC4B}"/>
                </a:ext>
              </a:extLst>
            </p:cNvPr>
            <p:cNvSpPr/>
            <p:nvPr/>
          </p:nvSpPr>
          <p:spPr>
            <a:xfrm>
              <a:off x="8300266" y="3616737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FBEEA851-A73D-4A12-9B63-56A6A1B851FF}"/>
                </a:ext>
              </a:extLst>
            </p:cNvPr>
            <p:cNvSpPr/>
            <p:nvPr/>
          </p:nvSpPr>
          <p:spPr>
            <a:xfrm>
              <a:off x="8300266" y="3719798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1" name="그룹 430">
            <a:extLst>
              <a:ext uri="{FF2B5EF4-FFF2-40B4-BE49-F238E27FC236}">
                <a16:creationId xmlns:a16="http://schemas.microsoft.com/office/drawing/2014/main" id="{30DDFA23-4B1A-4310-AC7C-D5BA155BAEBE}"/>
              </a:ext>
            </a:extLst>
          </p:cNvPr>
          <p:cNvGrpSpPr/>
          <p:nvPr/>
        </p:nvGrpSpPr>
        <p:grpSpPr>
          <a:xfrm>
            <a:off x="5500626" y="4224300"/>
            <a:ext cx="364881" cy="390525"/>
            <a:chOff x="5500626" y="4224300"/>
            <a:chExt cx="364881" cy="390525"/>
          </a:xfrm>
          <a:solidFill>
            <a:schemeClr val="bg1"/>
          </a:solidFill>
        </p:grpSpPr>
        <p:sp>
          <p:nvSpPr>
            <p:cNvPr id="432" name="자유형: 도형 431">
              <a:extLst>
                <a:ext uri="{FF2B5EF4-FFF2-40B4-BE49-F238E27FC236}">
                  <a16:creationId xmlns:a16="http://schemas.microsoft.com/office/drawing/2014/main" id="{A8452499-716B-4277-90D9-5C214737043E}"/>
                </a:ext>
              </a:extLst>
            </p:cNvPr>
            <p:cNvSpPr/>
            <p:nvPr/>
          </p:nvSpPr>
          <p:spPr>
            <a:xfrm>
              <a:off x="5655957" y="4269317"/>
              <a:ext cx="209550" cy="209550"/>
            </a:xfrm>
            <a:custGeom>
              <a:avLst/>
              <a:gdLst>
                <a:gd name="connsiteX0" fmla="*/ 195622 w 209550"/>
                <a:gd name="connsiteY0" fmla="*/ 95990 h 209550"/>
                <a:gd name="connsiteX1" fmla="*/ 161523 w 209550"/>
                <a:gd name="connsiteY1" fmla="*/ 95990 h 209550"/>
                <a:gd name="connsiteX2" fmla="*/ 153426 w 209550"/>
                <a:gd name="connsiteY2" fmla="*/ 76464 h 209550"/>
                <a:gd name="connsiteX3" fmla="*/ 177620 w 209550"/>
                <a:gd name="connsiteY3" fmla="*/ 52271 h 209550"/>
                <a:gd name="connsiteX4" fmla="*/ 178668 w 209550"/>
                <a:gd name="connsiteY4" fmla="*/ 37317 h 209550"/>
                <a:gd name="connsiteX5" fmla="*/ 162094 w 209550"/>
                <a:gd name="connsiteY5" fmla="*/ 36364 h 209550"/>
                <a:gd name="connsiteX6" fmla="*/ 137710 w 209550"/>
                <a:gd name="connsiteY6" fmla="*/ 60748 h 209550"/>
                <a:gd name="connsiteX7" fmla="*/ 118184 w 209550"/>
                <a:gd name="connsiteY7" fmla="*/ 52652 h 209550"/>
                <a:gd name="connsiteX8" fmla="*/ 118184 w 209550"/>
                <a:gd name="connsiteY8" fmla="*/ 18552 h 209550"/>
                <a:gd name="connsiteX9" fmla="*/ 108373 w 209550"/>
                <a:gd name="connsiteY9" fmla="*/ 7218 h 209550"/>
                <a:gd name="connsiteX10" fmla="*/ 95991 w 209550"/>
                <a:gd name="connsiteY10" fmla="*/ 18267 h 209550"/>
                <a:gd name="connsiteX11" fmla="*/ 95991 w 209550"/>
                <a:gd name="connsiteY11" fmla="*/ 52652 h 209550"/>
                <a:gd name="connsiteX12" fmla="*/ 76465 w 209550"/>
                <a:gd name="connsiteY12" fmla="*/ 60748 h 209550"/>
                <a:gd name="connsiteX13" fmla="*/ 52081 w 209550"/>
                <a:gd name="connsiteY13" fmla="*/ 36364 h 209550"/>
                <a:gd name="connsiteX14" fmla="*/ 35507 w 209550"/>
                <a:gd name="connsiteY14" fmla="*/ 37317 h 209550"/>
                <a:gd name="connsiteX15" fmla="*/ 36555 w 209550"/>
                <a:gd name="connsiteY15" fmla="*/ 52271 h 209550"/>
                <a:gd name="connsiteX16" fmla="*/ 60748 w 209550"/>
                <a:gd name="connsiteY16" fmla="*/ 76464 h 209550"/>
                <a:gd name="connsiteX17" fmla="*/ 52652 w 209550"/>
                <a:gd name="connsiteY17" fmla="*/ 95990 h 209550"/>
                <a:gd name="connsiteX18" fmla="*/ 18552 w 209550"/>
                <a:gd name="connsiteY18" fmla="*/ 95990 h 209550"/>
                <a:gd name="connsiteX19" fmla="*/ 7218 w 209550"/>
                <a:gd name="connsiteY19" fmla="*/ 105801 h 209550"/>
                <a:gd name="connsiteX20" fmla="*/ 18266 w 209550"/>
                <a:gd name="connsiteY20" fmla="*/ 118184 h 209550"/>
                <a:gd name="connsiteX21" fmla="*/ 52652 w 209550"/>
                <a:gd name="connsiteY21" fmla="*/ 118184 h 209550"/>
                <a:gd name="connsiteX22" fmla="*/ 60748 w 209550"/>
                <a:gd name="connsiteY22" fmla="*/ 137710 h 209550"/>
                <a:gd name="connsiteX23" fmla="*/ 36555 w 209550"/>
                <a:gd name="connsiteY23" fmla="*/ 161904 h 209550"/>
                <a:gd name="connsiteX24" fmla="*/ 35507 w 209550"/>
                <a:gd name="connsiteY24" fmla="*/ 176858 h 209550"/>
                <a:gd name="connsiteX25" fmla="*/ 52081 w 209550"/>
                <a:gd name="connsiteY25" fmla="*/ 177810 h 209550"/>
                <a:gd name="connsiteX26" fmla="*/ 76465 w 209550"/>
                <a:gd name="connsiteY26" fmla="*/ 153426 h 209550"/>
                <a:gd name="connsiteX27" fmla="*/ 95991 w 209550"/>
                <a:gd name="connsiteY27" fmla="*/ 161522 h 209550"/>
                <a:gd name="connsiteX28" fmla="*/ 95991 w 209550"/>
                <a:gd name="connsiteY28" fmla="*/ 195622 h 209550"/>
                <a:gd name="connsiteX29" fmla="*/ 105801 w 209550"/>
                <a:gd name="connsiteY29" fmla="*/ 206957 h 209550"/>
                <a:gd name="connsiteX30" fmla="*/ 118184 w 209550"/>
                <a:gd name="connsiteY30" fmla="*/ 195908 h 209550"/>
                <a:gd name="connsiteX31" fmla="*/ 118184 w 209550"/>
                <a:gd name="connsiteY31" fmla="*/ 161522 h 209550"/>
                <a:gd name="connsiteX32" fmla="*/ 137710 w 209550"/>
                <a:gd name="connsiteY32" fmla="*/ 153426 h 209550"/>
                <a:gd name="connsiteX33" fmla="*/ 162094 w 209550"/>
                <a:gd name="connsiteY33" fmla="*/ 177810 h 209550"/>
                <a:gd name="connsiteX34" fmla="*/ 178668 w 209550"/>
                <a:gd name="connsiteY34" fmla="*/ 176858 h 209550"/>
                <a:gd name="connsiteX35" fmla="*/ 177620 w 209550"/>
                <a:gd name="connsiteY35" fmla="*/ 161904 h 209550"/>
                <a:gd name="connsiteX36" fmla="*/ 153426 w 209550"/>
                <a:gd name="connsiteY36" fmla="*/ 137710 h 209550"/>
                <a:gd name="connsiteX37" fmla="*/ 161523 w 209550"/>
                <a:gd name="connsiteY37" fmla="*/ 118184 h 209550"/>
                <a:gd name="connsiteX38" fmla="*/ 195908 w 209550"/>
                <a:gd name="connsiteY38" fmla="*/ 118184 h 209550"/>
                <a:gd name="connsiteX39" fmla="*/ 206957 w 209550"/>
                <a:gd name="connsiteY39" fmla="*/ 105801 h 209550"/>
                <a:gd name="connsiteX40" fmla="*/ 195622 w 209550"/>
                <a:gd name="connsiteY40" fmla="*/ 95990 h 209550"/>
                <a:gd name="connsiteX41" fmla="*/ 107421 w 209550"/>
                <a:gd name="connsiteY41" fmla="*/ 140472 h 209550"/>
                <a:gd name="connsiteX42" fmla="*/ 74083 w 209550"/>
                <a:gd name="connsiteY42" fmla="*/ 107135 h 209550"/>
                <a:gd name="connsiteX43" fmla="*/ 107421 w 209550"/>
                <a:gd name="connsiteY43" fmla="*/ 73797 h 209550"/>
                <a:gd name="connsiteX44" fmla="*/ 140758 w 209550"/>
                <a:gd name="connsiteY44" fmla="*/ 107135 h 209550"/>
                <a:gd name="connsiteX45" fmla="*/ 107421 w 209550"/>
                <a:gd name="connsiteY45" fmla="*/ 14047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9550" h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4A4A4C75-0009-4B86-9230-70B5A72B5ACB}"/>
                </a:ext>
              </a:extLst>
            </p:cNvPr>
            <p:cNvSpPr/>
            <p:nvPr/>
          </p:nvSpPr>
          <p:spPr>
            <a:xfrm>
              <a:off x="5544916" y="4358185"/>
              <a:ext cx="76200" cy="209550"/>
            </a:xfrm>
            <a:custGeom>
              <a:avLst/>
              <a:gdLst>
                <a:gd name="connsiteX0" fmla="*/ 29390 w 76200"/>
                <a:gd name="connsiteY0" fmla="*/ 18552 h 209550"/>
                <a:gd name="connsiteX1" fmla="*/ 29390 w 76200"/>
                <a:gd name="connsiteY1" fmla="*/ 143044 h 209550"/>
                <a:gd name="connsiteX2" fmla="*/ 7197 w 76200"/>
                <a:gd name="connsiteY2" fmla="*/ 176382 h 209550"/>
                <a:gd name="connsiteX3" fmla="*/ 39106 w 76200"/>
                <a:gd name="connsiteY3" fmla="*/ 207719 h 209550"/>
                <a:gd name="connsiteX4" fmla="*/ 73777 w 76200"/>
                <a:gd name="connsiteY4" fmla="*/ 174477 h 209550"/>
                <a:gd name="connsiteX5" fmla="*/ 51584 w 76200"/>
                <a:gd name="connsiteY5" fmla="*/ 143044 h 209550"/>
                <a:gd name="connsiteX6" fmla="*/ 51584 w 76200"/>
                <a:gd name="connsiteY6" fmla="*/ 18267 h 209550"/>
                <a:gd name="connsiteX7" fmla="*/ 39201 w 76200"/>
                <a:gd name="connsiteY7" fmla="*/ 7218 h 209550"/>
                <a:gd name="connsiteX8" fmla="*/ 29390 w 76200"/>
                <a:gd name="connsiteY8" fmla="*/ 18552 h 209550"/>
                <a:gd name="connsiteX9" fmla="*/ 40821 w 76200"/>
                <a:gd name="connsiteY9" fmla="*/ 185526 h 209550"/>
                <a:gd name="connsiteX10" fmla="*/ 29676 w 76200"/>
                <a:gd name="connsiteY10" fmla="*/ 174381 h 209550"/>
                <a:gd name="connsiteX11" fmla="*/ 40821 w 76200"/>
                <a:gd name="connsiteY11" fmla="*/ 163237 h 209550"/>
                <a:gd name="connsiteX12" fmla="*/ 51965 w 76200"/>
                <a:gd name="connsiteY12" fmla="*/ 174381 h 209550"/>
                <a:gd name="connsiteX13" fmla="*/ 40821 w 76200"/>
                <a:gd name="connsiteY13" fmla="*/ 18552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20955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5D3376DD-1F6B-4C9D-B0E3-DB530BF308FA}"/>
                </a:ext>
              </a:extLst>
            </p:cNvPr>
            <p:cNvSpPr/>
            <p:nvPr/>
          </p:nvSpPr>
          <p:spPr>
            <a:xfrm>
              <a:off x="5500626" y="4224300"/>
              <a:ext cx="161925" cy="390525"/>
            </a:xfrm>
            <a:custGeom>
              <a:avLst/>
              <a:gdLst>
                <a:gd name="connsiteX0" fmla="*/ 140260 w 161925"/>
                <a:gd name="connsiteY0" fmla="*/ 62617 h 390525"/>
                <a:gd name="connsiteX1" fmla="*/ 82730 w 161925"/>
                <a:gd name="connsiteY1" fmla="*/ 7181 h 390525"/>
                <a:gd name="connsiteX2" fmla="*/ 29295 w 161925"/>
                <a:gd name="connsiteY2" fmla="*/ 63378 h 390525"/>
                <a:gd name="connsiteX3" fmla="*/ 29295 w 161925"/>
                <a:gd name="connsiteY3" fmla="*/ 254355 h 390525"/>
                <a:gd name="connsiteX4" fmla="*/ 8339 w 161925"/>
                <a:gd name="connsiteY4" fmla="*/ 322173 h 390525"/>
                <a:gd name="connsiteX5" fmla="*/ 71014 w 161925"/>
                <a:gd name="connsiteY5" fmla="*/ 384943 h 390525"/>
                <a:gd name="connsiteX6" fmla="*/ 84730 w 161925"/>
                <a:gd name="connsiteY6" fmla="*/ 386085 h 390525"/>
                <a:gd name="connsiteX7" fmla="*/ 162549 w 161925"/>
                <a:gd name="connsiteY7" fmla="*/ 308361 h 390525"/>
                <a:gd name="connsiteX8" fmla="*/ 140356 w 161925"/>
                <a:gd name="connsiteY8" fmla="*/ 254355 h 390525"/>
                <a:gd name="connsiteX9" fmla="*/ 140356 w 161925"/>
                <a:gd name="connsiteY9" fmla="*/ 62617 h 390525"/>
                <a:gd name="connsiteX10" fmla="*/ 74729 w 161925"/>
                <a:gd name="connsiteY10" fmla="*/ 362940 h 390525"/>
                <a:gd name="connsiteX11" fmla="*/ 30152 w 161925"/>
                <a:gd name="connsiteY11" fmla="*/ 318268 h 390525"/>
                <a:gd name="connsiteX12" fmla="*/ 47773 w 161925"/>
                <a:gd name="connsiteY12" fmla="*/ 267309 h 390525"/>
                <a:gd name="connsiteX13" fmla="*/ 51488 w 161925"/>
                <a:gd name="connsiteY13" fmla="*/ 259022 h 390525"/>
                <a:gd name="connsiteX14" fmla="*/ 51488 w 161925"/>
                <a:gd name="connsiteY14" fmla="*/ 63188 h 390525"/>
                <a:gd name="connsiteX15" fmla="*/ 82920 w 161925"/>
                <a:gd name="connsiteY15" fmla="*/ 29374 h 390525"/>
                <a:gd name="connsiteX16" fmla="*/ 118067 w 161925"/>
                <a:gd name="connsiteY16" fmla="*/ 62617 h 390525"/>
                <a:gd name="connsiteX17" fmla="*/ 118067 w 161925"/>
                <a:gd name="connsiteY17" fmla="*/ 96621 h 390525"/>
                <a:gd name="connsiteX18" fmla="*/ 107304 w 161925"/>
                <a:gd name="connsiteY18" fmla="*/ 96621 h 390525"/>
                <a:gd name="connsiteX19" fmla="*/ 95970 w 161925"/>
                <a:gd name="connsiteY19" fmla="*/ 106432 h 390525"/>
                <a:gd name="connsiteX20" fmla="*/ 107018 w 161925"/>
                <a:gd name="connsiteY20" fmla="*/ 118814 h 390525"/>
                <a:gd name="connsiteX21" fmla="*/ 118163 w 161925"/>
                <a:gd name="connsiteY21" fmla="*/ 118814 h 390525"/>
                <a:gd name="connsiteX22" fmla="*/ 118163 w 161925"/>
                <a:gd name="connsiteY22" fmla="*/ 141007 h 390525"/>
                <a:gd name="connsiteX23" fmla="*/ 107399 w 161925"/>
                <a:gd name="connsiteY23" fmla="*/ 141007 h 390525"/>
                <a:gd name="connsiteX24" fmla="*/ 96065 w 161925"/>
                <a:gd name="connsiteY24" fmla="*/ 150818 h 390525"/>
                <a:gd name="connsiteX25" fmla="*/ 107114 w 161925"/>
                <a:gd name="connsiteY25" fmla="*/ 163201 h 390525"/>
                <a:gd name="connsiteX26" fmla="*/ 118258 w 161925"/>
                <a:gd name="connsiteY26" fmla="*/ 163201 h 390525"/>
                <a:gd name="connsiteX27" fmla="*/ 118258 w 161925"/>
                <a:gd name="connsiteY27" fmla="*/ 185394 h 390525"/>
                <a:gd name="connsiteX28" fmla="*/ 107495 w 161925"/>
                <a:gd name="connsiteY28" fmla="*/ 185394 h 390525"/>
                <a:gd name="connsiteX29" fmla="*/ 96160 w 161925"/>
                <a:gd name="connsiteY29" fmla="*/ 195204 h 390525"/>
                <a:gd name="connsiteX30" fmla="*/ 107209 w 161925"/>
                <a:gd name="connsiteY30" fmla="*/ 207587 h 390525"/>
                <a:gd name="connsiteX31" fmla="*/ 118353 w 161925"/>
                <a:gd name="connsiteY31" fmla="*/ 207587 h 390525"/>
                <a:gd name="connsiteX32" fmla="*/ 118353 w 161925"/>
                <a:gd name="connsiteY32" fmla="*/ 229780 h 390525"/>
                <a:gd name="connsiteX33" fmla="*/ 107590 w 161925"/>
                <a:gd name="connsiteY33" fmla="*/ 229780 h 390525"/>
                <a:gd name="connsiteX34" fmla="*/ 96255 w 161925"/>
                <a:gd name="connsiteY34" fmla="*/ 239591 h 390525"/>
                <a:gd name="connsiteX35" fmla="*/ 107304 w 161925"/>
                <a:gd name="connsiteY35" fmla="*/ 251974 h 390525"/>
                <a:gd name="connsiteX36" fmla="*/ 118448 w 161925"/>
                <a:gd name="connsiteY36" fmla="*/ 251974 h 390525"/>
                <a:gd name="connsiteX37" fmla="*/ 118448 w 161925"/>
                <a:gd name="connsiteY37" fmla="*/ 258927 h 390525"/>
                <a:gd name="connsiteX38" fmla="*/ 122163 w 161925"/>
                <a:gd name="connsiteY38" fmla="*/ 267213 h 390525"/>
                <a:gd name="connsiteX39" fmla="*/ 140737 w 161925"/>
                <a:gd name="connsiteY39" fmla="*/ 308266 h 390525"/>
                <a:gd name="connsiteX40" fmla="*/ 74729 w 161925"/>
                <a:gd name="connsiteY40" fmla="*/ 36294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3905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4ED083A8-070B-464A-9163-00FB4573B064}"/>
              </a:ext>
            </a:extLst>
          </p:cNvPr>
          <p:cNvGrpSpPr/>
          <p:nvPr/>
        </p:nvGrpSpPr>
        <p:grpSpPr>
          <a:xfrm>
            <a:off x="8162630" y="4236869"/>
            <a:ext cx="390525" cy="388615"/>
            <a:chOff x="8162630" y="4236869"/>
            <a:chExt cx="390525" cy="388615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C33AA78A-229F-4006-90F1-18EBE84B8CBA}"/>
                </a:ext>
              </a:extLst>
            </p:cNvPr>
            <p:cNvSpPr/>
            <p:nvPr/>
          </p:nvSpPr>
          <p:spPr>
            <a:xfrm>
              <a:off x="8230026" y="4236869"/>
              <a:ext cx="161925" cy="161925"/>
            </a:xfrm>
            <a:custGeom>
              <a:avLst/>
              <a:gdLst>
                <a:gd name="connsiteX0" fmla="*/ 21758 w 161925"/>
                <a:gd name="connsiteY0" fmla="*/ 92243 h 161925"/>
                <a:gd name="connsiteX1" fmla="*/ 80528 w 161925"/>
                <a:gd name="connsiteY1" fmla="*/ 140440 h 161925"/>
                <a:gd name="connsiteX2" fmla="*/ 114246 w 161925"/>
                <a:gd name="connsiteY2" fmla="*/ 129962 h 161925"/>
                <a:gd name="connsiteX3" fmla="*/ 143678 w 161925"/>
                <a:gd name="connsiteY3" fmla="*/ 159394 h 161925"/>
                <a:gd name="connsiteX4" fmla="*/ 159394 w 161925"/>
                <a:gd name="connsiteY4" fmla="*/ 159394 h 161925"/>
                <a:gd name="connsiteX5" fmla="*/ 159394 w 161925"/>
                <a:gd name="connsiteY5" fmla="*/ 143678 h 161925"/>
                <a:gd name="connsiteX6" fmla="*/ 129962 w 161925"/>
                <a:gd name="connsiteY6" fmla="*/ 114246 h 161925"/>
                <a:gd name="connsiteX7" fmla="*/ 140440 w 161925"/>
                <a:gd name="connsiteY7" fmla="*/ 80527 h 161925"/>
                <a:gd name="connsiteX8" fmla="*/ 92243 w 161925"/>
                <a:gd name="connsiteY8" fmla="*/ 21758 h 161925"/>
                <a:gd name="connsiteX9" fmla="*/ 20425 w 161925"/>
                <a:gd name="connsiteY9" fmla="*/ 7375 h 161925"/>
                <a:gd name="connsiteX10" fmla="*/ 10424 w 161925"/>
                <a:gd name="connsiteY10" fmla="*/ 10424 h 161925"/>
                <a:gd name="connsiteX11" fmla="*/ 7376 w 161925"/>
                <a:gd name="connsiteY11" fmla="*/ 20425 h 161925"/>
                <a:gd name="connsiteX12" fmla="*/ 21758 w 161925"/>
                <a:gd name="connsiteY12" fmla="*/ 92243 h 161925"/>
                <a:gd name="connsiteX13" fmla="*/ 87957 w 161925"/>
                <a:gd name="connsiteY13" fmla="*/ 43571 h 161925"/>
                <a:gd name="connsiteX14" fmla="*/ 118247 w 161925"/>
                <a:gd name="connsiteY14" fmla="*/ 80527 h 161925"/>
                <a:gd name="connsiteX15" fmla="*/ 113865 w 161925"/>
                <a:gd name="connsiteY15" fmla="*/ 98149 h 161925"/>
                <a:gd name="connsiteX16" fmla="*/ 92815 w 161925"/>
                <a:gd name="connsiteY16" fmla="*/ 77099 h 161925"/>
                <a:gd name="connsiteX17" fmla="*/ 77099 w 161925"/>
                <a:gd name="connsiteY17" fmla="*/ 77099 h 161925"/>
                <a:gd name="connsiteX18" fmla="*/ 77099 w 161925"/>
                <a:gd name="connsiteY18" fmla="*/ 92815 h 161925"/>
                <a:gd name="connsiteX19" fmla="*/ 98149 w 161925"/>
                <a:gd name="connsiteY19" fmla="*/ 113865 h 161925"/>
                <a:gd name="connsiteX20" fmla="*/ 80528 w 161925"/>
                <a:gd name="connsiteY20" fmla="*/ 118247 h 161925"/>
                <a:gd name="connsiteX21" fmla="*/ 43570 w 161925"/>
                <a:gd name="connsiteY21" fmla="*/ 87957 h 161925"/>
                <a:gd name="connsiteX22" fmla="*/ 32522 w 161925"/>
                <a:gd name="connsiteY22" fmla="*/ 32522 h 161925"/>
                <a:gd name="connsiteX23" fmla="*/ 87957 w 161925"/>
                <a:gd name="connsiteY23" fmla="*/ 435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771A62-F6C2-4ED3-B5D4-D2C5D3B58EE4}"/>
                </a:ext>
              </a:extLst>
            </p:cNvPr>
            <p:cNvSpPr/>
            <p:nvPr/>
          </p:nvSpPr>
          <p:spPr>
            <a:xfrm>
              <a:off x="8408423" y="4482609"/>
              <a:ext cx="142875" cy="142875"/>
            </a:xfrm>
            <a:custGeom>
              <a:avLst/>
              <a:gdLst>
                <a:gd name="connsiteX0" fmla="*/ 126635 w 142875"/>
                <a:gd name="connsiteY0" fmla="*/ 7476 h 142875"/>
                <a:gd name="connsiteX1" fmla="*/ 66151 w 142875"/>
                <a:gd name="connsiteY1" fmla="*/ 22620 h 142875"/>
                <a:gd name="connsiteX2" fmla="*/ 29385 w 142875"/>
                <a:gd name="connsiteY2" fmla="*/ 69674 h 142875"/>
                <a:gd name="connsiteX3" fmla="*/ 36624 w 142875"/>
                <a:gd name="connsiteY3" fmla="*/ 95201 h 142875"/>
                <a:gd name="connsiteX4" fmla="*/ 10430 w 142875"/>
                <a:gd name="connsiteY4" fmla="*/ 121394 h 142875"/>
                <a:gd name="connsiteX5" fmla="*/ 10430 w 142875"/>
                <a:gd name="connsiteY5" fmla="*/ 137111 h 142875"/>
                <a:gd name="connsiteX6" fmla="*/ 26147 w 142875"/>
                <a:gd name="connsiteY6" fmla="*/ 137111 h 142875"/>
                <a:gd name="connsiteX7" fmla="*/ 52340 w 142875"/>
                <a:gd name="connsiteY7" fmla="*/ 110917 h 142875"/>
                <a:gd name="connsiteX8" fmla="*/ 77867 w 142875"/>
                <a:gd name="connsiteY8" fmla="*/ 118156 h 142875"/>
                <a:gd name="connsiteX9" fmla="*/ 124921 w 142875"/>
                <a:gd name="connsiteY9" fmla="*/ 81390 h 142875"/>
                <a:gd name="connsiteX10" fmla="*/ 140065 w 142875"/>
                <a:gd name="connsiteY10" fmla="*/ 20906 h 142875"/>
                <a:gd name="connsiteX11" fmla="*/ 137112 w 142875"/>
                <a:gd name="connsiteY11" fmla="*/ 10333 h 142875"/>
                <a:gd name="connsiteX12" fmla="*/ 126635 w 142875"/>
                <a:gd name="connsiteY12" fmla="*/ 7476 h 142875"/>
                <a:gd name="connsiteX13" fmla="*/ 103394 w 142875"/>
                <a:gd name="connsiteY13" fmla="*/ 76056 h 142875"/>
                <a:gd name="connsiteX14" fmla="*/ 77867 w 142875"/>
                <a:gd name="connsiteY14" fmla="*/ 95963 h 142875"/>
                <a:gd name="connsiteX15" fmla="*/ 68818 w 142875"/>
                <a:gd name="connsiteY15" fmla="*/ 94343 h 142875"/>
                <a:gd name="connsiteX16" fmla="*/ 81582 w 142875"/>
                <a:gd name="connsiteY16" fmla="*/ 81580 h 142875"/>
                <a:gd name="connsiteX17" fmla="*/ 81582 w 142875"/>
                <a:gd name="connsiteY17" fmla="*/ 65864 h 142875"/>
                <a:gd name="connsiteX18" fmla="*/ 65866 w 142875"/>
                <a:gd name="connsiteY18" fmla="*/ 65864 h 142875"/>
                <a:gd name="connsiteX19" fmla="*/ 53102 w 142875"/>
                <a:gd name="connsiteY19" fmla="*/ 78627 h 142875"/>
                <a:gd name="connsiteX20" fmla="*/ 51483 w 142875"/>
                <a:gd name="connsiteY20" fmla="*/ 69579 h 142875"/>
                <a:gd name="connsiteX21" fmla="*/ 71390 w 142875"/>
                <a:gd name="connsiteY21" fmla="*/ 44051 h 142875"/>
                <a:gd name="connsiteX22" fmla="*/ 113967 w 142875"/>
                <a:gd name="connsiteY22" fmla="*/ 33384 h 142875"/>
                <a:gd name="connsiteX23" fmla="*/ 103394 w 142875"/>
                <a:gd name="connsiteY23" fmla="*/ 7605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1F1D7C5C-FC42-41BF-9C4D-DDBAE86E862B}"/>
                </a:ext>
              </a:extLst>
            </p:cNvPr>
            <p:cNvSpPr/>
            <p:nvPr/>
          </p:nvSpPr>
          <p:spPr>
            <a:xfrm>
              <a:off x="8162630" y="4282154"/>
              <a:ext cx="390525" cy="161925"/>
            </a:xfrm>
            <a:custGeom>
              <a:avLst/>
              <a:gdLst>
                <a:gd name="connsiteX0" fmla="*/ 18384 w 390525"/>
                <a:gd name="connsiteY0" fmla="*/ 162496 h 161925"/>
                <a:gd name="connsiteX1" fmla="*/ 297371 w 390525"/>
                <a:gd name="connsiteY1" fmla="*/ 162496 h 161925"/>
                <a:gd name="connsiteX2" fmla="*/ 386144 w 390525"/>
                <a:gd name="connsiteY2" fmla="*/ 73723 h 161925"/>
                <a:gd name="connsiteX3" fmla="*/ 319564 w 390525"/>
                <a:gd name="connsiteY3" fmla="*/ 7144 h 161925"/>
                <a:gd name="connsiteX4" fmla="*/ 252984 w 390525"/>
                <a:gd name="connsiteY4" fmla="*/ 73723 h 161925"/>
                <a:gd name="connsiteX5" fmla="*/ 297371 w 390525"/>
                <a:gd name="connsiteY5" fmla="*/ 118110 h 161925"/>
                <a:gd name="connsiteX6" fmla="*/ 341757 w 390525"/>
                <a:gd name="connsiteY6" fmla="*/ 73723 h 161925"/>
                <a:gd name="connsiteX7" fmla="*/ 330613 w 390525"/>
                <a:gd name="connsiteY7" fmla="*/ 62579 h 161925"/>
                <a:gd name="connsiteX8" fmla="*/ 319469 w 390525"/>
                <a:gd name="connsiteY8" fmla="*/ 73723 h 161925"/>
                <a:gd name="connsiteX9" fmla="*/ 297275 w 390525"/>
                <a:gd name="connsiteY9" fmla="*/ 95917 h 161925"/>
                <a:gd name="connsiteX10" fmla="*/ 275082 w 390525"/>
                <a:gd name="connsiteY10" fmla="*/ 73723 h 161925"/>
                <a:gd name="connsiteX11" fmla="*/ 319469 w 390525"/>
                <a:gd name="connsiteY11" fmla="*/ 29337 h 161925"/>
                <a:gd name="connsiteX12" fmla="*/ 363855 w 390525"/>
                <a:gd name="connsiteY12" fmla="*/ 73723 h 161925"/>
                <a:gd name="connsiteX13" fmla="*/ 297275 w 390525"/>
                <a:gd name="connsiteY13" fmla="*/ 140303 h 161925"/>
                <a:gd name="connsiteX14" fmla="*/ 18288 w 390525"/>
                <a:gd name="connsiteY14" fmla="*/ 140303 h 161925"/>
                <a:gd name="connsiteX15" fmla="*/ 7144 w 390525"/>
                <a:gd name="connsiteY15" fmla="*/ 151447 h 161925"/>
                <a:gd name="connsiteX16" fmla="*/ 18384 w 390525"/>
                <a:gd name="connsiteY16" fmla="*/ 16249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1619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4B1635DA-5397-4105-BA18-D76E3052D012}"/>
                </a:ext>
              </a:extLst>
            </p:cNvPr>
            <p:cNvSpPr/>
            <p:nvPr/>
          </p:nvSpPr>
          <p:spPr>
            <a:xfrm>
              <a:off x="8162725" y="4459700"/>
              <a:ext cx="257175" cy="142875"/>
            </a:xfrm>
            <a:custGeom>
              <a:avLst/>
              <a:gdLst>
                <a:gd name="connsiteX0" fmla="*/ 174403 w 257175"/>
                <a:gd name="connsiteY0" fmla="*/ 7144 h 142875"/>
                <a:gd name="connsiteX1" fmla="*/ 18288 w 257175"/>
                <a:gd name="connsiteY1" fmla="*/ 7144 h 142875"/>
                <a:gd name="connsiteX2" fmla="*/ 7144 w 257175"/>
                <a:gd name="connsiteY2" fmla="*/ 18288 h 142875"/>
                <a:gd name="connsiteX3" fmla="*/ 18288 w 257175"/>
                <a:gd name="connsiteY3" fmla="*/ 29432 h 142875"/>
                <a:gd name="connsiteX4" fmla="*/ 174403 w 257175"/>
                <a:gd name="connsiteY4" fmla="*/ 29432 h 142875"/>
                <a:gd name="connsiteX5" fmla="*/ 229934 w 257175"/>
                <a:gd name="connsiteY5" fmla="*/ 84963 h 142875"/>
                <a:gd name="connsiteX6" fmla="*/ 196596 w 257175"/>
                <a:gd name="connsiteY6" fmla="*/ 118301 h 142875"/>
                <a:gd name="connsiteX7" fmla="*/ 163259 w 257175"/>
                <a:gd name="connsiteY7" fmla="*/ 84963 h 142875"/>
                <a:gd name="connsiteX8" fmla="*/ 174403 w 257175"/>
                <a:gd name="connsiteY8" fmla="*/ 73819 h 142875"/>
                <a:gd name="connsiteX9" fmla="*/ 185547 w 257175"/>
                <a:gd name="connsiteY9" fmla="*/ 84963 h 142875"/>
                <a:gd name="connsiteX10" fmla="*/ 196691 w 257175"/>
                <a:gd name="connsiteY10" fmla="*/ 96107 h 142875"/>
                <a:gd name="connsiteX11" fmla="*/ 207836 w 257175"/>
                <a:gd name="connsiteY11" fmla="*/ 84963 h 142875"/>
                <a:gd name="connsiteX12" fmla="*/ 174498 w 257175"/>
                <a:gd name="connsiteY12" fmla="*/ 51626 h 142875"/>
                <a:gd name="connsiteX13" fmla="*/ 141161 w 257175"/>
                <a:gd name="connsiteY13" fmla="*/ 84963 h 142875"/>
                <a:gd name="connsiteX14" fmla="*/ 196691 w 257175"/>
                <a:gd name="connsiteY14" fmla="*/ 140494 h 142875"/>
                <a:gd name="connsiteX15" fmla="*/ 252222 w 257175"/>
                <a:gd name="connsiteY15" fmla="*/ 84963 h 142875"/>
                <a:gd name="connsiteX16" fmla="*/ 174403 w 257175"/>
                <a:gd name="connsiteY16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1428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163AC53F-D440-4BA1-98B9-A56E990DEC90}"/>
                </a:ext>
              </a:extLst>
            </p:cNvPr>
            <p:cNvSpPr/>
            <p:nvPr/>
          </p:nvSpPr>
          <p:spPr>
            <a:xfrm>
              <a:off x="8162725" y="4370832"/>
              <a:ext cx="95250" cy="28575"/>
            </a:xfrm>
            <a:custGeom>
              <a:avLst/>
              <a:gdLst>
                <a:gd name="connsiteX0" fmla="*/ 18288 w 95250"/>
                <a:gd name="connsiteY0" fmla="*/ 29432 h 28575"/>
                <a:gd name="connsiteX1" fmla="*/ 85630 w 95250"/>
                <a:gd name="connsiteY1" fmla="*/ 29432 h 28575"/>
                <a:gd name="connsiteX2" fmla="*/ 96774 w 95250"/>
                <a:gd name="connsiteY2" fmla="*/ 18288 h 28575"/>
                <a:gd name="connsiteX3" fmla="*/ 85630 w 95250"/>
                <a:gd name="connsiteY3" fmla="*/ 7144 h 28575"/>
                <a:gd name="connsiteX4" fmla="*/ 18288 w 95250"/>
                <a:gd name="connsiteY4" fmla="*/ 7144 h 28575"/>
                <a:gd name="connsiteX5" fmla="*/ 7144 w 95250"/>
                <a:gd name="connsiteY5" fmla="*/ 18288 h 28575"/>
                <a:gd name="connsiteX6" fmla="*/ 18288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009EBB97-BB46-4118-82A9-AEB2E769289F}"/>
                </a:ext>
              </a:extLst>
            </p:cNvPr>
            <p:cNvSpPr/>
            <p:nvPr/>
          </p:nvSpPr>
          <p:spPr>
            <a:xfrm>
              <a:off x="8162725" y="4526280"/>
              <a:ext cx="123825" cy="28575"/>
            </a:xfrm>
            <a:custGeom>
              <a:avLst/>
              <a:gdLst>
                <a:gd name="connsiteX0" fmla="*/ 107823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823 w 123825"/>
                <a:gd name="connsiteY4" fmla="*/ 29432 h 28575"/>
                <a:gd name="connsiteX5" fmla="*/ 118967 w 123825"/>
                <a:gd name="connsiteY5" fmla="*/ 18288 h 28575"/>
                <a:gd name="connsiteX6" fmla="*/ 107823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2" name="그룹 441">
            <a:extLst>
              <a:ext uri="{FF2B5EF4-FFF2-40B4-BE49-F238E27FC236}">
                <a16:creationId xmlns:a16="http://schemas.microsoft.com/office/drawing/2014/main" id="{CBD25BCF-2B4E-4403-9604-20447ECA8F06}"/>
              </a:ext>
            </a:extLst>
          </p:cNvPr>
          <p:cNvGrpSpPr/>
          <p:nvPr/>
        </p:nvGrpSpPr>
        <p:grpSpPr>
          <a:xfrm>
            <a:off x="6812461" y="2905696"/>
            <a:ext cx="390525" cy="390525"/>
            <a:chOff x="6812461" y="2905696"/>
            <a:chExt cx="390525" cy="390525"/>
          </a:xfrm>
          <a:solidFill>
            <a:schemeClr val="bg1"/>
          </a:solidFill>
        </p:grpSpPr>
        <p:sp>
          <p:nvSpPr>
            <p:cNvPr id="443" name="자유형: 도형 442">
              <a:extLst>
                <a:ext uri="{FF2B5EF4-FFF2-40B4-BE49-F238E27FC236}">
                  <a16:creationId xmlns:a16="http://schemas.microsoft.com/office/drawing/2014/main" id="{DEAFE3A2-69EB-4FC8-9164-F6744AFB8788}"/>
                </a:ext>
              </a:extLst>
            </p:cNvPr>
            <p:cNvSpPr/>
            <p:nvPr/>
          </p:nvSpPr>
          <p:spPr>
            <a:xfrm>
              <a:off x="6812461" y="2905696"/>
              <a:ext cx="390525" cy="390525"/>
            </a:xfrm>
            <a:custGeom>
              <a:avLst/>
              <a:gdLst>
                <a:gd name="connsiteX0" fmla="*/ 341567 w 390525"/>
                <a:gd name="connsiteY0" fmla="*/ 170021 h 390525"/>
                <a:gd name="connsiteX1" fmla="*/ 173641 w 390525"/>
                <a:gd name="connsiteY1" fmla="*/ 7144 h 390525"/>
                <a:gd name="connsiteX2" fmla="*/ 7144 w 390525"/>
                <a:gd name="connsiteY2" fmla="*/ 173641 h 390525"/>
                <a:gd name="connsiteX3" fmla="*/ 173641 w 390525"/>
                <a:gd name="connsiteY3" fmla="*/ 340138 h 390525"/>
                <a:gd name="connsiteX4" fmla="*/ 261938 w 390525"/>
                <a:gd name="connsiteY4" fmla="*/ 315754 h 390525"/>
                <a:gd name="connsiteX5" fmla="*/ 298704 w 390525"/>
                <a:gd name="connsiteY5" fmla="*/ 380429 h 390525"/>
                <a:gd name="connsiteX6" fmla="*/ 318040 w 390525"/>
                <a:gd name="connsiteY6" fmla="*/ 380429 h 390525"/>
                <a:gd name="connsiteX7" fmla="*/ 376809 w 390525"/>
                <a:gd name="connsiteY7" fmla="*/ 277082 h 390525"/>
                <a:gd name="connsiteX8" fmla="*/ 376904 w 390525"/>
                <a:gd name="connsiteY8" fmla="*/ 276796 h 390525"/>
                <a:gd name="connsiteX9" fmla="*/ 386049 w 390525"/>
                <a:gd name="connsiteY9" fmla="*/ 240125 h 390525"/>
                <a:gd name="connsiteX10" fmla="*/ 341567 w 390525"/>
                <a:gd name="connsiteY10" fmla="*/ 170021 h 390525"/>
                <a:gd name="connsiteX11" fmla="*/ 120205 w 390525"/>
                <a:gd name="connsiteY11" fmla="*/ 39624 h 390525"/>
                <a:gd name="connsiteX12" fmla="*/ 94965 w 390525"/>
                <a:gd name="connsiteY12" fmla="*/ 95059 h 390525"/>
                <a:gd name="connsiteX13" fmla="*/ 39529 w 390525"/>
                <a:gd name="connsiteY13" fmla="*/ 120301 h 390525"/>
                <a:gd name="connsiteX14" fmla="*/ 120205 w 390525"/>
                <a:gd name="connsiteY14" fmla="*/ 39624 h 390525"/>
                <a:gd name="connsiteX15" fmla="*/ 89440 w 390525"/>
                <a:gd name="connsiteY15" fmla="*/ 120015 h 390525"/>
                <a:gd name="connsiteX16" fmla="*/ 85059 w 390525"/>
                <a:gd name="connsiteY16" fmla="*/ 162592 h 390525"/>
                <a:gd name="connsiteX17" fmla="*/ 31623 w 390525"/>
                <a:gd name="connsiteY17" fmla="*/ 162592 h 390525"/>
                <a:gd name="connsiteX18" fmla="*/ 89440 w 390525"/>
                <a:gd name="connsiteY18" fmla="*/ 120015 h 390525"/>
                <a:gd name="connsiteX19" fmla="*/ 85059 w 390525"/>
                <a:gd name="connsiteY19" fmla="*/ 184785 h 390525"/>
                <a:gd name="connsiteX20" fmla="*/ 89440 w 390525"/>
                <a:gd name="connsiteY20" fmla="*/ 227362 h 390525"/>
                <a:gd name="connsiteX21" fmla="*/ 31623 w 390525"/>
                <a:gd name="connsiteY21" fmla="*/ 184785 h 390525"/>
                <a:gd name="connsiteX22" fmla="*/ 85059 w 390525"/>
                <a:gd name="connsiteY22" fmla="*/ 184785 h 390525"/>
                <a:gd name="connsiteX23" fmla="*/ 39529 w 390525"/>
                <a:gd name="connsiteY23" fmla="*/ 227076 h 390525"/>
                <a:gd name="connsiteX24" fmla="*/ 94965 w 390525"/>
                <a:gd name="connsiteY24" fmla="*/ 252317 h 390525"/>
                <a:gd name="connsiteX25" fmla="*/ 120205 w 390525"/>
                <a:gd name="connsiteY25" fmla="*/ 307753 h 390525"/>
                <a:gd name="connsiteX26" fmla="*/ 39529 w 390525"/>
                <a:gd name="connsiteY26" fmla="*/ 227076 h 390525"/>
                <a:gd name="connsiteX27" fmla="*/ 162592 w 390525"/>
                <a:gd name="connsiteY27" fmla="*/ 315754 h 390525"/>
                <a:gd name="connsiteX28" fmla="*/ 120015 w 390525"/>
                <a:gd name="connsiteY28" fmla="*/ 257937 h 390525"/>
                <a:gd name="connsiteX29" fmla="*/ 162592 w 390525"/>
                <a:gd name="connsiteY29" fmla="*/ 262319 h 390525"/>
                <a:gd name="connsiteX30" fmla="*/ 162592 w 390525"/>
                <a:gd name="connsiteY30" fmla="*/ 315754 h 390525"/>
                <a:gd name="connsiteX31" fmla="*/ 162592 w 390525"/>
                <a:gd name="connsiteY31" fmla="*/ 240030 h 390525"/>
                <a:gd name="connsiteX32" fmla="*/ 113348 w 390525"/>
                <a:gd name="connsiteY32" fmla="*/ 233934 h 390525"/>
                <a:gd name="connsiteX33" fmla="*/ 107252 w 390525"/>
                <a:gd name="connsiteY33" fmla="*/ 184690 h 390525"/>
                <a:gd name="connsiteX34" fmla="*/ 162592 w 390525"/>
                <a:gd name="connsiteY34" fmla="*/ 184690 h 390525"/>
                <a:gd name="connsiteX35" fmla="*/ 162592 w 390525"/>
                <a:gd name="connsiteY35" fmla="*/ 240030 h 390525"/>
                <a:gd name="connsiteX36" fmla="*/ 162592 w 390525"/>
                <a:gd name="connsiteY36" fmla="*/ 162592 h 390525"/>
                <a:gd name="connsiteX37" fmla="*/ 107252 w 390525"/>
                <a:gd name="connsiteY37" fmla="*/ 162592 h 390525"/>
                <a:gd name="connsiteX38" fmla="*/ 113348 w 390525"/>
                <a:gd name="connsiteY38" fmla="*/ 113348 h 390525"/>
                <a:gd name="connsiteX39" fmla="*/ 162592 w 390525"/>
                <a:gd name="connsiteY39" fmla="*/ 107252 h 390525"/>
                <a:gd name="connsiteX40" fmla="*/ 162592 w 390525"/>
                <a:gd name="connsiteY40" fmla="*/ 162592 h 390525"/>
                <a:gd name="connsiteX41" fmla="*/ 162592 w 390525"/>
                <a:gd name="connsiteY41" fmla="*/ 85058 h 390525"/>
                <a:gd name="connsiteX42" fmla="*/ 120015 w 390525"/>
                <a:gd name="connsiteY42" fmla="*/ 89440 h 390525"/>
                <a:gd name="connsiteX43" fmla="*/ 162592 w 390525"/>
                <a:gd name="connsiteY43" fmla="*/ 31623 h 390525"/>
                <a:gd name="connsiteX44" fmla="*/ 162592 w 390525"/>
                <a:gd name="connsiteY44" fmla="*/ 85058 h 390525"/>
                <a:gd name="connsiteX45" fmla="*/ 309277 w 390525"/>
                <a:gd name="connsiteY45" fmla="*/ 120587 h 390525"/>
                <a:gd name="connsiteX46" fmla="*/ 253461 w 390525"/>
                <a:gd name="connsiteY46" fmla="*/ 95250 h 390525"/>
                <a:gd name="connsiteX47" fmla="*/ 227552 w 390525"/>
                <a:gd name="connsiteY47" fmla="*/ 39529 h 390525"/>
                <a:gd name="connsiteX48" fmla="*/ 309277 w 390525"/>
                <a:gd name="connsiteY48" fmla="*/ 120587 h 390525"/>
                <a:gd name="connsiteX49" fmla="*/ 317183 w 390525"/>
                <a:gd name="connsiteY49" fmla="*/ 162592 h 390525"/>
                <a:gd name="connsiteX50" fmla="*/ 263747 w 390525"/>
                <a:gd name="connsiteY50" fmla="*/ 162592 h 390525"/>
                <a:gd name="connsiteX51" fmla="*/ 259271 w 390525"/>
                <a:gd name="connsiteY51" fmla="*/ 120396 h 390525"/>
                <a:gd name="connsiteX52" fmla="*/ 317183 w 390525"/>
                <a:gd name="connsiteY52" fmla="*/ 162592 h 390525"/>
                <a:gd name="connsiteX53" fmla="*/ 184785 w 390525"/>
                <a:gd name="connsiteY53" fmla="*/ 31528 h 390525"/>
                <a:gd name="connsiteX54" fmla="*/ 228410 w 390525"/>
                <a:gd name="connsiteY54" fmla="*/ 89535 h 390525"/>
                <a:gd name="connsiteX55" fmla="*/ 184785 w 390525"/>
                <a:gd name="connsiteY55" fmla="*/ 85058 h 390525"/>
                <a:gd name="connsiteX56" fmla="*/ 184785 w 390525"/>
                <a:gd name="connsiteY56" fmla="*/ 31528 h 390525"/>
                <a:gd name="connsiteX57" fmla="*/ 184785 w 390525"/>
                <a:gd name="connsiteY57" fmla="*/ 107252 h 390525"/>
                <a:gd name="connsiteX58" fmla="*/ 235268 w 390525"/>
                <a:gd name="connsiteY58" fmla="*/ 113538 h 390525"/>
                <a:gd name="connsiteX59" fmla="*/ 241554 w 390525"/>
                <a:gd name="connsiteY59" fmla="*/ 162496 h 390525"/>
                <a:gd name="connsiteX60" fmla="*/ 184785 w 390525"/>
                <a:gd name="connsiteY60" fmla="*/ 162496 h 390525"/>
                <a:gd name="connsiteX61" fmla="*/ 184785 w 390525"/>
                <a:gd name="connsiteY61" fmla="*/ 107252 h 390525"/>
                <a:gd name="connsiteX62" fmla="*/ 241554 w 390525"/>
                <a:gd name="connsiteY62" fmla="*/ 184785 h 390525"/>
                <a:gd name="connsiteX63" fmla="*/ 240316 w 390525"/>
                <a:gd name="connsiteY63" fmla="*/ 202883 h 390525"/>
                <a:gd name="connsiteX64" fmla="*/ 230791 w 390525"/>
                <a:gd name="connsiteY64" fmla="*/ 235077 h 390525"/>
                <a:gd name="connsiteX65" fmla="*/ 184690 w 390525"/>
                <a:gd name="connsiteY65" fmla="*/ 240221 h 390525"/>
                <a:gd name="connsiteX66" fmla="*/ 184690 w 390525"/>
                <a:gd name="connsiteY66" fmla="*/ 184785 h 390525"/>
                <a:gd name="connsiteX67" fmla="*/ 241554 w 390525"/>
                <a:gd name="connsiteY67" fmla="*/ 184785 h 390525"/>
                <a:gd name="connsiteX68" fmla="*/ 184785 w 390525"/>
                <a:gd name="connsiteY68" fmla="*/ 315849 h 390525"/>
                <a:gd name="connsiteX69" fmla="*/ 184785 w 390525"/>
                <a:gd name="connsiteY69" fmla="*/ 262319 h 390525"/>
                <a:gd name="connsiteX70" fmla="*/ 228791 w 390525"/>
                <a:gd name="connsiteY70" fmla="*/ 257937 h 390525"/>
                <a:gd name="connsiteX71" fmla="*/ 184785 w 390525"/>
                <a:gd name="connsiteY71" fmla="*/ 315849 h 390525"/>
                <a:gd name="connsiteX72" fmla="*/ 227838 w 390525"/>
                <a:gd name="connsiteY72" fmla="*/ 307848 h 390525"/>
                <a:gd name="connsiteX73" fmla="*/ 242793 w 390525"/>
                <a:gd name="connsiteY73" fmla="*/ 282226 h 390525"/>
                <a:gd name="connsiteX74" fmla="*/ 250889 w 390525"/>
                <a:gd name="connsiteY74" fmla="*/ 296418 h 390525"/>
                <a:gd name="connsiteX75" fmla="*/ 227838 w 390525"/>
                <a:gd name="connsiteY75" fmla="*/ 307848 h 390525"/>
                <a:gd name="connsiteX76" fmla="*/ 357378 w 390525"/>
                <a:gd name="connsiteY76" fmla="*/ 266319 h 390525"/>
                <a:gd name="connsiteX77" fmla="*/ 308324 w 390525"/>
                <a:gd name="connsiteY77" fmla="*/ 352520 h 390525"/>
                <a:gd name="connsiteX78" fmla="*/ 260509 w 390525"/>
                <a:gd name="connsiteY78" fmla="*/ 268510 h 390525"/>
                <a:gd name="connsiteX79" fmla="*/ 260414 w 390525"/>
                <a:gd name="connsiteY79" fmla="*/ 268319 h 390525"/>
                <a:gd name="connsiteX80" fmla="*/ 252794 w 390525"/>
                <a:gd name="connsiteY80" fmla="*/ 240221 h 390525"/>
                <a:gd name="connsiteX81" fmla="*/ 308324 w 390525"/>
                <a:gd name="connsiteY81" fmla="*/ 184690 h 390525"/>
                <a:gd name="connsiteX82" fmla="*/ 363855 w 390525"/>
                <a:gd name="connsiteY82" fmla="*/ 240221 h 390525"/>
                <a:gd name="connsiteX83" fmla="*/ 357378 w 390525"/>
                <a:gd name="connsiteY83" fmla="*/ 26631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0525" h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636D5B04-917C-4D1C-B3C7-55A4B8D63129}"/>
                </a:ext>
              </a:extLst>
            </p:cNvPr>
            <p:cNvSpPr/>
            <p:nvPr/>
          </p:nvSpPr>
          <p:spPr>
            <a:xfrm>
              <a:off x="7080304" y="31055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5" name="자유형: 도형 444">
            <a:extLst>
              <a:ext uri="{FF2B5EF4-FFF2-40B4-BE49-F238E27FC236}">
                <a16:creationId xmlns:a16="http://schemas.microsoft.com/office/drawing/2014/main" id="{54337020-959F-41DF-B5B1-755F2160B6DE}"/>
              </a:ext>
            </a:extLst>
          </p:cNvPr>
          <p:cNvSpPr/>
          <p:nvPr/>
        </p:nvSpPr>
        <p:spPr>
          <a:xfrm>
            <a:off x="7470163" y="2905696"/>
            <a:ext cx="390525" cy="390525"/>
          </a:xfrm>
          <a:custGeom>
            <a:avLst/>
            <a:gdLst>
              <a:gd name="connsiteX0" fmla="*/ 370998 w 390525"/>
              <a:gd name="connsiteY0" fmla="*/ 123634 h 390525"/>
              <a:gd name="connsiteX1" fmla="*/ 195834 w 390525"/>
              <a:gd name="connsiteY1" fmla="*/ 7144 h 390525"/>
              <a:gd name="connsiteX2" fmla="*/ 7144 w 390525"/>
              <a:gd name="connsiteY2" fmla="*/ 197358 h 390525"/>
              <a:gd name="connsiteX3" fmla="*/ 195834 w 390525"/>
              <a:gd name="connsiteY3" fmla="*/ 386048 h 390525"/>
              <a:gd name="connsiteX4" fmla="*/ 386048 w 390525"/>
              <a:gd name="connsiteY4" fmla="*/ 197358 h 390525"/>
              <a:gd name="connsiteX5" fmla="*/ 370998 w 390525"/>
              <a:gd name="connsiteY5" fmla="*/ 123634 h 390525"/>
              <a:gd name="connsiteX6" fmla="*/ 354044 w 390525"/>
              <a:gd name="connsiteY6" fmla="*/ 140779 h 390525"/>
              <a:gd name="connsiteX7" fmla="*/ 285369 w 390525"/>
              <a:gd name="connsiteY7" fmla="*/ 107823 h 390525"/>
              <a:gd name="connsiteX8" fmla="*/ 252317 w 390525"/>
              <a:gd name="connsiteY8" fmla="*/ 39148 h 390525"/>
              <a:gd name="connsiteX9" fmla="*/ 354044 w 390525"/>
              <a:gd name="connsiteY9" fmla="*/ 140779 h 390525"/>
              <a:gd name="connsiteX10" fmla="*/ 286321 w 390525"/>
              <a:gd name="connsiteY10" fmla="*/ 186214 h 390525"/>
              <a:gd name="connsiteX11" fmla="*/ 297275 w 390525"/>
              <a:gd name="connsiteY11" fmla="*/ 197263 h 390525"/>
              <a:gd name="connsiteX12" fmla="*/ 286321 w 390525"/>
              <a:gd name="connsiteY12" fmla="*/ 208312 h 390525"/>
              <a:gd name="connsiteX13" fmla="*/ 286226 w 390525"/>
              <a:gd name="connsiteY13" fmla="*/ 208312 h 390525"/>
              <a:gd name="connsiteX14" fmla="*/ 285655 w 390525"/>
              <a:gd name="connsiteY14" fmla="*/ 208312 h 390525"/>
              <a:gd name="connsiteX15" fmla="*/ 275082 w 390525"/>
              <a:gd name="connsiteY15" fmla="*/ 197263 h 390525"/>
              <a:gd name="connsiteX16" fmla="*/ 275082 w 390525"/>
              <a:gd name="connsiteY16" fmla="*/ 197263 h 390525"/>
              <a:gd name="connsiteX17" fmla="*/ 275082 w 390525"/>
              <a:gd name="connsiteY17" fmla="*/ 197263 h 390525"/>
              <a:gd name="connsiteX18" fmla="*/ 285369 w 390525"/>
              <a:gd name="connsiteY18" fmla="*/ 186214 h 390525"/>
              <a:gd name="connsiteX19" fmla="*/ 285464 w 390525"/>
              <a:gd name="connsiteY19" fmla="*/ 186214 h 390525"/>
              <a:gd name="connsiteX20" fmla="*/ 286131 w 390525"/>
              <a:gd name="connsiteY20" fmla="*/ 186214 h 390525"/>
              <a:gd name="connsiteX21" fmla="*/ 286321 w 390525"/>
              <a:gd name="connsiteY21" fmla="*/ 186214 h 390525"/>
              <a:gd name="connsiteX22" fmla="*/ 206978 w 390525"/>
              <a:gd name="connsiteY22" fmla="*/ 31147 h 390525"/>
              <a:gd name="connsiteX23" fmla="*/ 260318 w 390525"/>
              <a:gd name="connsiteY23" fmla="*/ 101822 h 390525"/>
              <a:gd name="connsiteX24" fmla="*/ 206978 w 390525"/>
              <a:gd name="connsiteY24" fmla="*/ 96012 h 390525"/>
              <a:gd name="connsiteX25" fmla="*/ 206978 w 390525"/>
              <a:gd name="connsiteY25" fmla="*/ 31147 h 390525"/>
              <a:gd name="connsiteX26" fmla="*/ 206978 w 390525"/>
              <a:gd name="connsiteY26" fmla="*/ 118300 h 390525"/>
              <a:gd name="connsiteX27" fmla="*/ 267176 w 390525"/>
              <a:gd name="connsiteY27" fmla="*/ 126016 h 390525"/>
              <a:gd name="connsiteX28" fmla="*/ 273653 w 390525"/>
              <a:gd name="connsiteY28" fmla="*/ 166497 h 390525"/>
              <a:gd name="connsiteX29" fmla="*/ 254794 w 390525"/>
              <a:gd name="connsiteY29" fmla="*/ 186214 h 390525"/>
              <a:gd name="connsiteX30" fmla="*/ 206978 w 390525"/>
              <a:gd name="connsiteY30" fmla="*/ 186214 h 390525"/>
              <a:gd name="connsiteX31" fmla="*/ 206978 w 390525"/>
              <a:gd name="connsiteY31" fmla="*/ 118300 h 390525"/>
              <a:gd name="connsiteX32" fmla="*/ 206978 w 390525"/>
              <a:gd name="connsiteY32" fmla="*/ 208407 h 390525"/>
              <a:gd name="connsiteX33" fmla="*/ 254794 w 390525"/>
              <a:gd name="connsiteY33" fmla="*/ 208407 h 390525"/>
              <a:gd name="connsiteX34" fmla="*/ 273653 w 390525"/>
              <a:gd name="connsiteY34" fmla="*/ 228124 h 390525"/>
              <a:gd name="connsiteX35" fmla="*/ 267462 w 390525"/>
              <a:gd name="connsiteY35" fmla="*/ 267176 h 390525"/>
              <a:gd name="connsiteX36" fmla="*/ 226695 w 390525"/>
              <a:gd name="connsiteY36" fmla="*/ 273558 h 390525"/>
              <a:gd name="connsiteX37" fmla="*/ 206883 w 390525"/>
              <a:gd name="connsiteY37" fmla="*/ 254603 h 390525"/>
              <a:gd name="connsiteX38" fmla="*/ 206883 w 390525"/>
              <a:gd name="connsiteY38" fmla="*/ 208407 h 390525"/>
              <a:gd name="connsiteX39" fmla="*/ 139255 w 390525"/>
              <a:gd name="connsiteY39" fmla="*/ 39338 h 390525"/>
              <a:gd name="connsiteX40" fmla="*/ 119063 w 390525"/>
              <a:gd name="connsiteY40" fmla="*/ 73819 h 390525"/>
              <a:gd name="connsiteX41" fmla="*/ 118110 w 390525"/>
              <a:gd name="connsiteY41" fmla="*/ 73819 h 390525"/>
              <a:gd name="connsiteX42" fmla="*/ 85630 w 390525"/>
              <a:gd name="connsiteY42" fmla="*/ 114395 h 390525"/>
              <a:gd name="connsiteX43" fmla="*/ 39338 w 390525"/>
              <a:gd name="connsiteY43" fmla="*/ 139922 h 390525"/>
              <a:gd name="connsiteX44" fmla="*/ 139255 w 390525"/>
              <a:gd name="connsiteY44" fmla="*/ 39338 h 390525"/>
              <a:gd name="connsiteX45" fmla="*/ 129254 w 390525"/>
              <a:gd name="connsiteY45" fmla="*/ 107061 h 390525"/>
              <a:gd name="connsiteX46" fmla="*/ 118110 w 390525"/>
              <a:gd name="connsiteY46" fmla="*/ 118205 h 390525"/>
              <a:gd name="connsiteX47" fmla="*/ 106966 w 390525"/>
              <a:gd name="connsiteY47" fmla="*/ 107061 h 390525"/>
              <a:gd name="connsiteX48" fmla="*/ 118110 w 390525"/>
              <a:gd name="connsiteY48" fmla="*/ 95917 h 390525"/>
              <a:gd name="connsiteX49" fmla="*/ 129254 w 390525"/>
              <a:gd name="connsiteY49" fmla="*/ 107061 h 390525"/>
              <a:gd name="connsiteX50" fmla="*/ 97917 w 390525"/>
              <a:gd name="connsiteY50" fmla="*/ 133541 h 390525"/>
              <a:gd name="connsiteX51" fmla="*/ 101060 w 390525"/>
              <a:gd name="connsiteY51" fmla="*/ 135636 h 390525"/>
              <a:gd name="connsiteX52" fmla="*/ 96107 w 390525"/>
              <a:gd name="connsiteY52" fmla="*/ 186309 h 390525"/>
              <a:gd name="connsiteX53" fmla="*/ 31146 w 390525"/>
              <a:gd name="connsiteY53" fmla="*/ 186309 h 390525"/>
              <a:gd name="connsiteX54" fmla="*/ 97917 w 390525"/>
              <a:gd name="connsiteY54" fmla="*/ 133541 h 390525"/>
              <a:gd name="connsiteX55" fmla="*/ 96107 w 390525"/>
              <a:gd name="connsiteY55" fmla="*/ 208407 h 390525"/>
              <a:gd name="connsiteX56" fmla="*/ 101536 w 390525"/>
              <a:gd name="connsiteY56" fmla="*/ 260890 h 390525"/>
              <a:gd name="connsiteX57" fmla="*/ 31146 w 390525"/>
              <a:gd name="connsiteY57" fmla="*/ 208407 h 390525"/>
              <a:gd name="connsiteX58" fmla="*/ 96107 w 390525"/>
              <a:gd name="connsiteY58" fmla="*/ 208407 h 390525"/>
              <a:gd name="connsiteX59" fmla="*/ 39148 w 390525"/>
              <a:gd name="connsiteY59" fmla="*/ 253746 h 390525"/>
              <a:gd name="connsiteX60" fmla="*/ 107156 w 390525"/>
              <a:gd name="connsiteY60" fmla="*/ 285845 h 390525"/>
              <a:gd name="connsiteX61" fmla="*/ 139351 w 390525"/>
              <a:gd name="connsiteY61" fmla="*/ 354044 h 390525"/>
              <a:gd name="connsiteX62" fmla="*/ 39148 w 390525"/>
              <a:gd name="connsiteY62" fmla="*/ 253746 h 390525"/>
              <a:gd name="connsiteX63" fmla="*/ 184785 w 390525"/>
              <a:gd name="connsiteY63" fmla="*/ 361950 h 390525"/>
              <a:gd name="connsiteX64" fmla="*/ 132207 w 390525"/>
              <a:gd name="connsiteY64" fmla="*/ 291560 h 390525"/>
              <a:gd name="connsiteX65" fmla="*/ 164020 w 390525"/>
              <a:gd name="connsiteY65" fmla="*/ 295846 h 390525"/>
              <a:gd name="connsiteX66" fmla="*/ 184785 w 390525"/>
              <a:gd name="connsiteY66" fmla="*/ 317563 h 390525"/>
              <a:gd name="connsiteX67" fmla="*/ 184785 w 390525"/>
              <a:gd name="connsiteY67" fmla="*/ 361950 h 390525"/>
              <a:gd name="connsiteX68" fmla="*/ 184785 w 390525"/>
              <a:gd name="connsiteY68" fmla="*/ 254794 h 390525"/>
              <a:gd name="connsiteX69" fmla="*/ 164972 w 390525"/>
              <a:gd name="connsiteY69" fmla="*/ 273653 h 390525"/>
              <a:gd name="connsiteX70" fmla="*/ 125539 w 390525"/>
              <a:gd name="connsiteY70" fmla="*/ 267557 h 390525"/>
              <a:gd name="connsiteX71" fmla="*/ 118300 w 390525"/>
              <a:gd name="connsiteY71" fmla="*/ 208502 h 390525"/>
              <a:gd name="connsiteX72" fmla="*/ 184689 w 390525"/>
              <a:gd name="connsiteY72" fmla="*/ 208502 h 390525"/>
              <a:gd name="connsiteX73" fmla="*/ 184689 w 390525"/>
              <a:gd name="connsiteY73" fmla="*/ 254794 h 390525"/>
              <a:gd name="connsiteX74" fmla="*/ 184785 w 390525"/>
              <a:gd name="connsiteY74" fmla="*/ 186214 h 390525"/>
              <a:gd name="connsiteX75" fmla="*/ 118396 w 390525"/>
              <a:gd name="connsiteY75" fmla="*/ 186214 h 390525"/>
              <a:gd name="connsiteX76" fmla="*/ 122872 w 390525"/>
              <a:gd name="connsiteY76" fmla="*/ 140017 h 390525"/>
              <a:gd name="connsiteX77" fmla="*/ 148209 w 390525"/>
              <a:gd name="connsiteY77" fmla="*/ 121539 h 390525"/>
              <a:gd name="connsiteX78" fmla="*/ 184785 w 390525"/>
              <a:gd name="connsiteY78" fmla="*/ 118396 h 390525"/>
              <a:gd name="connsiteX79" fmla="*/ 184785 w 390525"/>
              <a:gd name="connsiteY79" fmla="*/ 186214 h 390525"/>
              <a:gd name="connsiteX80" fmla="*/ 184785 w 390525"/>
              <a:gd name="connsiteY80" fmla="*/ 96107 h 390525"/>
              <a:gd name="connsiteX81" fmla="*/ 150400 w 390525"/>
              <a:gd name="connsiteY81" fmla="*/ 98774 h 390525"/>
              <a:gd name="connsiteX82" fmla="*/ 139827 w 390525"/>
              <a:gd name="connsiteY82" fmla="*/ 81820 h 390525"/>
              <a:gd name="connsiteX83" fmla="*/ 184689 w 390525"/>
              <a:gd name="connsiteY83" fmla="*/ 31242 h 390525"/>
              <a:gd name="connsiteX84" fmla="*/ 184689 w 390525"/>
              <a:gd name="connsiteY84" fmla="*/ 96107 h 390525"/>
              <a:gd name="connsiteX85" fmla="*/ 195834 w 390525"/>
              <a:gd name="connsiteY85" fmla="*/ 297275 h 390525"/>
              <a:gd name="connsiteX86" fmla="*/ 184785 w 390525"/>
              <a:gd name="connsiteY86" fmla="*/ 286321 h 390525"/>
              <a:gd name="connsiteX87" fmla="*/ 184785 w 390525"/>
              <a:gd name="connsiteY87" fmla="*/ 286226 h 390525"/>
              <a:gd name="connsiteX88" fmla="*/ 184785 w 390525"/>
              <a:gd name="connsiteY88" fmla="*/ 285655 h 390525"/>
              <a:gd name="connsiteX89" fmla="*/ 195834 w 390525"/>
              <a:gd name="connsiteY89" fmla="*/ 275082 h 390525"/>
              <a:gd name="connsiteX90" fmla="*/ 206883 w 390525"/>
              <a:gd name="connsiteY90" fmla="*/ 285655 h 390525"/>
              <a:gd name="connsiteX91" fmla="*/ 206883 w 390525"/>
              <a:gd name="connsiteY91" fmla="*/ 286226 h 390525"/>
              <a:gd name="connsiteX92" fmla="*/ 206883 w 390525"/>
              <a:gd name="connsiteY92" fmla="*/ 286321 h 390525"/>
              <a:gd name="connsiteX93" fmla="*/ 195834 w 390525"/>
              <a:gd name="connsiteY93" fmla="*/ 297275 h 390525"/>
              <a:gd name="connsiteX94" fmla="*/ 206978 w 390525"/>
              <a:gd name="connsiteY94" fmla="*/ 362045 h 390525"/>
              <a:gd name="connsiteX95" fmla="*/ 206978 w 390525"/>
              <a:gd name="connsiteY95" fmla="*/ 317563 h 390525"/>
              <a:gd name="connsiteX96" fmla="*/ 227743 w 390525"/>
              <a:gd name="connsiteY96" fmla="*/ 295846 h 390525"/>
              <a:gd name="connsiteX97" fmla="*/ 260699 w 390525"/>
              <a:gd name="connsiteY97" fmla="*/ 291370 h 390525"/>
              <a:gd name="connsiteX98" fmla="*/ 206978 w 390525"/>
              <a:gd name="connsiteY98" fmla="*/ 362045 h 390525"/>
              <a:gd name="connsiteX99" fmla="*/ 252793 w 390525"/>
              <a:gd name="connsiteY99" fmla="*/ 354044 h 390525"/>
              <a:gd name="connsiteX100" fmla="*/ 285655 w 390525"/>
              <a:gd name="connsiteY100" fmla="*/ 285655 h 390525"/>
              <a:gd name="connsiteX101" fmla="*/ 354044 w 390525"/>
              <a:gd name="connsiteY101" fmla="*/ 253460 h 390525"/>
              <a:gd name="connsiteX102" fmla="*/ 252793 w 390525"/>
              <a:gd name="connsiteY102" fmla="*/ 354044 h 390525"/>
              <a:gd name="connsiteX103" fmla="*/ 291560 w 390525"/>
              <a:gd name="connsiteY103" fmla="*/ 260795 h 390525"/>
              <a:gd name="connsiteX104" fmla="*/ 295846 w 390525"/>
              <a:gd name="connsiteY104" fmla="*/ 229362 h 390525"/>
              <a:gd name="connsiteX105" fmla="*/ 317563 w 390525"/>
              <a:gd name="connsiteY105" fmla="*/ 208502 h 390525"/>
              <a:gd name="connsiteX106" fmla="*/ 361950 w 390525"/>
              <a:gd name="connsiteY106" fmla="*/ 208502 h 390525"/>
              <a:gd name="connsiteX107" fmla="*/ 291560 w 390525"/>
              <a:gd name="connsiteY107" fmla="*/ 260795 h 390525"/>
              <a:gd name="connsiteX108" fmla="*/ 317563 w 390525"/>
              <a:gd name="connsiteY108" fmla="*/ 186214 h 390525"/>
              <a:gd name="connsiteX109" fmla="*/ 295846 w 390525"/>
              <a:gd name="connsiteY109" fmla="*/ 165449 h 390525"/>
              <a:gd name="connsiteX110" fmla="*/ 291369 w 390525"/>
              <a:gd name="connsiteY110" fmla="*/ 132874 h 390525"/>
              <a:gd name="connsiteX111" fmla="*/ 362045 w 390525"/>
              <a:gd name="connsiteY111" fmla="*/ 186214 h 390525"/>
              <a:gd name="connsiteX112" fmla="*/ 317563 w 390525"/>
              <a:gd name="connsiteY112" fmla="*/ 18621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90525" h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6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/>
        </p:nvGrpSpPr>
        <p:grpSpPr>
          <a:xfrm>
            <a:off x="8143675" y="2905696"/>
            <a:ext cx="390525" cy="390525"/>
            <a:chOff x="8143675" y="2905696"/>
            <a:chExt cx="390525" cy="390525"/>
          </a:xfrm>
          <a:solidFill>
            <a:schemeClr val="bg1"/>
          </a:solidFill>
        </p:grpSpPr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9" name="TextBox 448">
            <a:extLst>
              <a:ext uri="{FF2B5EF4-FFF2-40B4-BE49-F238E27FC236}">
                <a16:creationId xmlns:a16="http://schemas.microsoft.com/office/drawing/2014/main" id="{B8778434-53D5-4AA2-B669-7136DB0CB7AC}"/>
              </a:ext>
            </a:extLst>
          </p:cNvPr>
          <p:cNvSpPr txBox="1"/>
          <p:nvPr/>
        </p:nvSpPr>
        <p:spPr>
          <a:xfrm>
            <a:off x="8978001" y="3655123"/>
            <a:ext cx="26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C2F685E1-30E0-40BC-B77C-981AD3D42041}"/>
              </a:ext>
            </a:extLst>
          </p:cNvPr>
          <p:cNvSpPr txBox="1"/>
          <p:nvPr/>
        </p:nvSpPr>
        <p:spPr>
          <a:xfrm>
            <a:off x="9037297" y="4239100"/>
            <a:ext cx="2622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1A5185-63D0-4A8C-A249-BDD71C42AE54}"/>
              </a:ext>
            </a:extLst>
          </p:cNvPr>
          <p:cNvSpPr txBox="1"/>
          <p:nvPr/>
        </p:nvSpPr>
        <p:spPr>
          <a:xfrm>
            <a:off x="4194562" y="2697535"/>
            <a:ext cx="380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5400" b="0" dirty="0">
                <a:solidFill>
                  <a:schemeClr val="bg1"/>
                </a:solidFill>
              </a:rPr>
              <a:t>Thanks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99A32-5752-4F46-90C2-1C48D71440C8}"/>
              </a:ext>
            </a:extLst>
          </p:cNvPr>
          <p:cNvSpPr txBox="1"/>
          <p:nvPr/>
        </p:nvSpPr>
        <p:spPr>
          <a:xfrm>
            <a:off x="4195217" y="3577177"/>
            <a:ext cx="38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r>
              <a:rPr lang="en-US" altLang="ko-KR" sz="1200" dirty="0" err="1">
                <a:solidFill>
                  <a:schemeClr val="bg1"/>
                </a:solidFill>
              </a:rPr>
              <a:t>Etiam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aliquet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mi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lacinia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hlinkClick r:id="rId2"/>
            <a:extLst>
              <a:ext uri="{FF2B5EF4-FFF2-40B4-BE49-F238E27FC236}">
                <a16:creationId xmlns:a16="http://schemas.microsoft.com/office/drawing/2014/main" id="{634BB0E0-C2A2-4608-9B87-454181ED0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384" y="3006966"/>
            <a:ext cx="3993420" cy="307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33D9F4-CB95-4CCD-926F-1B10454F1376}"/>
              </a:ext>
            </a:extLst>
          </p:cNvPr>
          <p:cNvSpPr/>
          <p:nvPr/>
        </p:nvSpPr>
        <p:spPr>
          <a:xfrm>
            <a:off x="4048196" y="2722272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Presentation template by 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4B159F3-22D3-4F22-BCCD-A75328AF97F0}"/>
              </a:ext>
            </a:extLst>
          </p:cNvPr>
          <p:cNvSpPr/>
          <p:nvPr/>
        </p:nvSpPr>
        <p:spPr>
          <a:xfrm>
            <a:off x="4614462" y="3570863"/>
            <a:ext cx="3065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http://www.pptmon.com/</a:t>
            </a:r>
            <a:r>
              <a:rPr lang="en-US" altLang="ko-KR" sz="1100" dirty="0">
                <a:solidFill>
                  <a:schemeClr val="bg1"/>
                </a:solidFill>
              </a:rPr>
              <a:t> Ctrl + Click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to follow link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1794E70-C43A-45CB-8178-F0B8771AF4F9}"/>
              </a:ext>
            </a:extLst>
          </p:cNvPr>
          <p:cNvSpPr/>
          <p:nvPr/>
        </p:nvSpPr>
        <p:spPr>
          <a:xfrm>
            <a:off x="3991429" y="11454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AGENDA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C30266B-4F6D-4432-BB58-CE0FE3F2DB97}"/>
              </a:ext>
            </a:extLst>
          </p:cNvPr>
          <p:cNvSpPr/>
          <p:nvPr/>
        </p:nvSpPr>
        <p:spPr>
          <a:xfrm>
            <a:off x="1905576" y="2356238"/>
            <a:ext cx="898591" cy="8985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3734625-86A8-4F7D-BE4F-8FD9CD9A3A59}"/>
              </a:ext>
            </a:extLst>
          </p:cNvPr>
          <p:cNvSpPr/>
          <p:nvPr/>
        </p:nvSpPr>
        <p:spPr>
          <a:xfrm>
            <a:off x="6309783" y="2356238"/>
            <a:ext cx="898591" cy="8985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3FA59EC-9910-498A-907D-803CD97A92C5}"/>
              </a:ext>
            </a:extLst>
          </p:cNvPr>
          <p:cNvGrpSpPr/>
          <p:nvPr/>
        </p:nvGrpSpPr>
        <p:grpSpPr>
          <a:xfrm>
            <a:off x="2224992" y="2618149"/>
            <a:ext cx="327164" cy="326763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CFA56B5-106F-48C1-9CFE-9B5AF429A3AC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05DBD01C-7B54-4604-A3E8-0E97AA725322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D8F1497-78A0-4E0E-83C3-149F41F32419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0C5EDB6-E70E-4D78-99E6-C9412073F4DD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00864B6-2145-4C04-923B-D27076782EFB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D590DBD-8481-4437-AFC1-6CA71A3EA29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790A7DBF-D666-4BF6-9F5E-39F4E5E62935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F2D458E-D1CB-4335-BE98-6C076360A6E5}"/>
              </a:ext>
            </a:extLst>
          </p:cNvPr>
          <p:cNvSpPr txBox="1"/>
          <p:nvPr/>
        </p:nvSpPr>
        <p:spPr>
          <a:xfrm>
            <a:off x="2974433" y="2787522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4BEBCF1-3579-48DC-B7D7-BE845C7E3C03}"/>
              </a:ext>
            </a:extLst>
          </p:cNvPr>
          <p:cNvSpPr/>
          <p:nvPr/>
        </p:nvSpPr>
        <p:spPr>
          <a:xfrm>
            <a:off x="2954802" y="2410697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Lorem ipsum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E56006-CE9E-4BDA-B59C-8249CA83C934}"/>
              </a:ext>
            </a:extLst>
          </p:cNvPr>
          <p:cNvSpPr txBox="1"/>
          <p:nvPr/>
        </p:nvSpPr>
        <p:spPr>
          <a:xfrm>
            <a:off x="7404789" y="2787522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1"/>
                </a:solidFill>
              </a:rPr>
              <a:t>Lorem ipsum dolor </a:t>
            </a:r>
            <a:r>
              <a:rPr lang="en-US" altLang="ko-KR" sz="1400">
                <a:solidFill>
                  <a:schemeClr val="bg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chemeClr val="bg1"/>
                </a:solidFill>
              </a:rPr>
              <a:t>, sed </a:t>
            </a:r>
            <a:r>
              <a:rPr lang="en-US" altLang="ko-KR" sz="1400">
                <a:solidFill>
                  <a:schemeClr val="bg1"/>
                </a:solidFill>
              </a:rPr>
              <a:t>do eiusmod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4069A3-7AEA-4FCC-96BC-377F8A4BC4AE}"/>
              </a:ext>
            </a:extLst>
          </p:cNvPr>
          <p:cNvSpPr/>
          <p:nvPr/>
        </p:nvSpPr>
        <p:spPr>
          <a:xfrm>
            <a:off x="7385158" y="2394186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Lorem ipsum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08EEDCE-0D0D-4A25-B4A3-F8C1A6571FA4}"/>
              </a:ext>
            </a:extLst>
          </p:cNvPr>
          <p:cNvGrpSpPr/>
          <p:nvPr/>
        </p:nvGrpSpPr>
        <p:grpSpPr>
          <a:xfrm>
            <a:off x="6594733" y="2610824"/>
            <a:ext cx="328687" cy="328687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8E1343E6-228B-474F-84B7-6832DF1A6309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2D92AE08-56E2-44BE-99AA-11385500C19C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518C5384-CFA1-4D94-9A7E-882AE19C598D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9A2F03D-B30C-4F2B-80B8-BDABC9CBDB76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6F4F642-FB5C-4705-BF6F-8ADE0AD17037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0" name="타원 39">
            <a:extLst>
              <a:ext uri="{FF2B5EF4-FFF2-40B4-BE49-F238E27FC236}">
                <a16:creationId xmlns:a16="http://schemas.microsoft.com/office/drawing/2014/main" id="{EDBB70DE-0A2E-4F81-8CAA-167E58DE154E}"/>
              </a:ext>
            </a:extLst>
          </p:cNvPr>
          <p:cNvSpPr/>
          <p:nvPr/>
        </p:nvSpPr>
        <p:spPr>
          <a:xfrm>
            <a:off x="1905576" y="4437894"/>
            <a:ext cx="898591" cy="8985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3F09E27-8747-41F1-B5C3-10B9F0D4774E}"/>
              </a:ext>
            </a:extLst>
          </p:cNvPr>
          <p:cNvSpPr/>
          <p:nvPr/>
        </p:nvSpPr>
        <p:spPr>
          <a:xfrm>
            <a:off x="6309783" y="4437894"/>
            <a:ext cx="898591" cy="8985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C6BB7F22-A210-4597-A699-9D1027C9E3A6}"/>
              </a:ext>
            </a:extLst>
          </p:cNvPr>
          <p:cNvSpPr/>
          <p:nvPr/>
        </p:nvSpPr>
        <p:spPr>
          <a:xfrm>
            <a:off x="6614776" y="4755995"/>
            <a:ext cx="288604" cy="328687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002572D-384C-4F76-B3E2-FE3B42C71DDA}"/>
              </a:ext>
            </a:extLst>
          </p:cNvPr>
          <p:cNvGrpSpPr/>
          <p:nvPr/>
        </p:nvGrpSpPr>
        <p:grpSpPr>
          <a:xfrm>
            <a:off x="2209061" y="4729780"/>
            <a:ext cx="328448" cy="314819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4E1AF96-EF3F-4826-97FC-47102B27E22A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AC2AD6E-5279-4CC6-A16F-45878AF6FFF3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83212C5-E355-4AA4-9693-237382929030}"/>
              </a:ext>
            </a:extLst>
          </p:cNvPr>
          <p:cNvSpPr txBox="1"/>
          <p:nvPr/>
        </p:nvSpPr>
        <p:spPr>
          <a:xfrm>
            <a:off x="2974433" y="4857265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1"/>
                </a:solidFill>
              </a:rPr>
              <a:t>Lorem ipsum dolor </a:t>
            </a:r>
            <a:r>
              <a:rPr lang="en-US" altLang="ko-KR" sz="1400">
                <a:solidFill>
                  <a:schemeClr val="bg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chemeClr val="bg1"/>
                </a:solidFill>
              </a:rPr>
              <a:t>, sed </a:t>
            </a:r>
            <a:r>
              <a:rPr lang="en-US" altLang="ko-KR" sz="1400">
                <a:solidFill>
                  <a:schemeClr val="bg1"/>
                </a:solidFill>
              </a:rPr>
              <a:t>do eiusmod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13AB2B83-B751-4EDA-961F-DB9B94CCF3BC}"/>
              </a:ext>
            </a:extLst>
          </p:cNvPr>
          <p:cNvSpPr/>
          <p:nvPr/>
        </p:nvSpPr>
        <p:spPr>
          <a:xfrm>
            <a:off x="2954802" y="4480440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Lorem ipsum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68EB0F-B367-41A5-AFE4-EC93FA0F7D68}"/>
              </a:ext>
            </a:extLst>
          </p:cNvPr>
          <p:cNvSpPr txBox="1"/>
          <p:nvPr/>
        </p:nvSpPr>
        <p:spPr>
          <a:xfrm>
            <a:off x="7404789" y="4857265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1"/>
                </a:solidFill>
              </a:rPr>
              <a:t>Lorem ipsum dolor </a:t>
            </a:r>
            <a:r>
              <a:rPr lang="en-US" altLang="ko-KR" sz="1400">
                <a:solidFill>
                  <a:schemeClr val="bg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chemeClr val="bg1"/>
                </a:solidFill>
              </a:rPr>
              <a:t>, sed </a:t>
            </a:r>
            <a:r>
              <a:rPr lang="en-US" altLang="ko-KR" sz="1400">
                <a:solidFill>
                  <a:schemeClr val="bg1"/>
                </a:solidFill>
              </a:rPr>
              <a:t>do eiusmod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9EFD586B-27FD-43FC-BDF6-8B1AE0383C72}"/>
              </a:ext>
            </a:extLst>
          </p:cNvPr>
          <p:cNvSpPr/>
          <p:nvPr/>
        </p:nvSpPr>
        <p:spPr>
          <a:xfrm>
            <a:off x="7385158" y="4463929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Lorem ipsum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515F538-ED70-4804-8857-32EF2C3024A8}"/>
              </a:ext>
            </a:extLst>
          </p:cNvPr>
          <p:cNvSpPr txBox="1"/>
          <p:nvPr/>
        </p:nvSpPr>
        <p:spPr>
          <a:xfrm>
            <a:off x="3606800" y="2555028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6D7AB5-3300-4500-BF2F-5F285646F15E}"/>
              </a:ext>
            </a:extLst>
          </p:cNvPr>
          <p:cNvSpPr txBox="1"/>
          <p:nvPr/>
        </p:nvSpPr>
        <p:spPr>
          <a:xfrm>
            <a:off x="3613317" y="3869657"/>
            <a:ext cx="496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EF2D802A-DB87-49CD-B43E-F72C0B076F89}"/>
              </a:ext>
            </a:extLst>
          </p:cNvPr>
          <p:cNvSpPr/>
          <p:nvPr/>
        </p:nvSpPr>
        <p:spPr>
          <a:xfrm>
            <a:off x="2873829" y="1799771"/>
            <a:ext cx="6444342" cy="3258458"/>
          </a:xfrm>
          <a:prstGeom prst="roundRect">
            <a:avLst>
              <a:gd name="adj" fmla="val 64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F4E5D9-32E3-40F2-AF00-5917E2AEC037}"/>
              </a:ext>
            </a:extLst>
          </p:cNvPr>
          <p:cNvSpPr txBox="1"/>
          <p:nvPr/>
        </p:nvSpPr>
        <p:spPr>
          <a:xfrm>
            <a:off x="2603945" y="1668986"/>
            <a:ext cx="698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 b="1">
                <a:solidFill>
                  <a:srgbClr val="40493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3600" b="0" dirty="0">
                <a:solidFill>
                  <a:schemeClr val="bg1"/>
                </a:solidFill>
              </a:rPr>
              <a:t>SECTION BREAK SLIDE TITLE</a:t>
            </a:r>
            <a:endParaRPr lang="ko-KR" altLang="en-US" sz="3600" b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D3D33-9EB5-4901-B10B-CCC95ACBF552}"/>
              </a:ext>
            </a:extLst>
          </p:cNvPr>
          <p:cNvSpPr txBox="1"/>
          <p:nvPr/>
        </p:nvSpPr>
        <p:spPr>
          <a:xfrm>
            <a:off x="914398" y="4450349"/>
            <a:ext cx="218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019EA79-18FD-493E-9A6D-55D27B3D7D65}"/>
              </a:ext>
            </a:extLst>
          </p:cNvPr>
          <p:cNvSpPr/>
          <p:nvPr/>
        </p:nvSpPr>
        <p:spPr>
          <a:xfrm>
            <a:off x="914398" y="4018960"/>
            <a:ext cx="218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8789FE-AD90-4FFA-99E2-34987D653B38}"/>
              </a:ext>
            </a:extLst>
          </p:cNvPr>
          <p:cNvSpPr/>
          <p:nvPr/>
        </p:nvSpPr>
        <p:spPr>
          <a:xfrm>
            <a:off x="1562270" y="3426551"/>
            <a:ext cx="7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4DBC5-D0F6-4475-8F13-E8443AF128AF}"/>
              </a:ext>
            </a:extLst>
          </p:cNvPr>
          <p:cNvSpPr txBox="1"/>
          <p:nvPr/>
        </p:nvSpPr>
        <p:spPr>
          <a:xfrm>
            <a:off x="3641649" y="4450349"/>
            <a:ext cx="218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4867CC3-6CC3-4A8B-8FA3-4C4A51A89A6C}"/>
              </a:ext>
            </a:extLst>
          </p:cNvPr>
          <p:cNvSpPr/>
          <p:nvPr/>
        </p:nvSpPr>
        <p:spPr>
          <a:xfrm>
            <a:off x="3641649" y="4018960"/>
            <a:ext cx="218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DC6240D-E37D-47E9-BF25-CAE02C0ADF4F}"/>
              </a:ext>
            </a:extLst>
          </p:cNvPr>
          <p:cNvSpPr/>
          <p:nvPr/>
        </p:nvSpPr>
        <p:spPr>
          <a:xfrm>
            <a:off x="4274528" y="3426551"/>
            <a:ext cx="87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18E59-9488-47A3-B459-C648F7A0926E}"/>
              </a:ext>
            </a:extLst>
          </p:cNvPr>
          <p:cNvSpPr txBox="1"/>
          <p:nvPr/>
        </p:nvSpPr>
        <p:spPr>
          <a:xfrm>
            <a:off x="6368900" y="4450349"/>
            <a:ext cx="218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2FA263-8193-455B-83B7-51BB9649C858}"/>
              </a:ext>
            </a:extLst>
          </p:cNvPr>
          <p:cNvSpPr/>
          <p:nvPr/>
        </p:nvSpPr>
        <p:spPr>
          <a:xfrm>
            <a:off x="6368900" y="4018960"/>
            <a:ext cx="218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3C555C-6F37-430E-A67E-59792233E6EF}"/>
              </a:ext>
            </a:extLst>
          </p:cNvPr>
          <p:cNvSpPr/>
          <p:nvPr/>
        </p:nvSpPr>
        <p:spPr>
          <a:xfrm>
            <a:off x="7002105" y="3426551"/>
            <a:ext cx="873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03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B9983-C217-4845-8FC8-DA85861669CC}"/>
              </a:ext>
            </a:extLst>
          </p:cNvPr>
          <p:cNvSpPr txBox="1"/>
          <p:nvPr/>
        </p:nvSpPr>
        <p:spPr>
          <a:xfrm>
            <a:off x="9096152" y="4450349"/>
            <a:ext cx="218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7044D4A-15E2-4A11-B9E8-EF02C3CFB94D}"/>
              </a:ext>
            </a:extLst>
          </p:cNvPr>
          <p:cNvSpPr/>
          <p:nvPr/>
        </p:nvSpPr>
        <p:spPr>
          <a:xfrm>
            <a:off x="9096152" y="4018960"/>
            <a:ext cx="218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76152D4-F481-4A3F-894E-C3E03A9B4459}"/>
              </a:ext>
            </a:extLst>
          </p:cNvPr>
          <p:cNvSpPr/>
          <p:nvPr/>
        </p:nvSpPr>
        <p:spPr>
          <a:xfrm>
            <a:off x="9730336" y="3426551"/>
            <a:ext cx="866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04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72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EB29DD4C-336E-4F9F-AA04-3D357F835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EE2742D-87E4-4DF4-8BF0-E409C465A123}"/>
              </a:ext>
            </a:extLst>
          </p:cNvPr>
          <p:cNvSpPr/>
          <p:nvPr/>
        </p:nvSpPr>
        <p:spPr>
          <a:xfrm>
            <a:off x="1324429" y="11454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INTRODUCTION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FB6F6B-7592-4727-862E-6807D34A2B0E}"/>
              </a:ext>
            </a:extLst>
          </p:cNvPr>
          <p:cNvSpPr txBox="1"/>
          <p:nvPr/>
        </p:nvSpPr>
        <p:spPr>
          <a:xfrm>
            <a:off x="1324428" y="2751185"/>
            <a:ext cx="4209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957F58-B225-4301-B8E6-D2F81A442203}"/>
              </a:ext>
            </a:extLst>
          </p:cNvPr>
          <p:cNvSpPr txBox="1"/>
          <p:nvPr/>
        </p:nvSpPr>
        <p:spPr>
          <a:xfrm>
            <a:off x="1324428" y="3208330"/>
            <a:ext cx="4209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A7B3B-033E-4B57-B682-3B4C0771B00C}"/>
              </a:ext>
            </a:extLst>
          </p:cNvPr>
          <p:cNvSpPr txBox="1"/>
          <p:nvPr/>
        </p:nvSpPr>
        <p:spPr>
          <a:xfrm>
            <a:off x="1489529" y="4112088"/>
            <a:ext cx="3701225" cy="16004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Wingdings" panose="05000000000000000000" pitchFamily="2" charset="2"/>
              <a:buChar char="§"/>
              <a:defRPr sz="1200">
                <a:solidFill>
                  <a:srgbClr val="4D4D4D"/>
                </a:solidFill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7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FA175CD-00E4-411A-8420-114AE9369836}"/>
              </a:ext>
            </a:extLst>
          </p:cNvPr>
          <p:cNvSpPr/>
          <p:nvPr/>
        </p:nvSpPr>
        <p:spPr>
          <a:xfrm>
            <a:off x="3991429" y="827974"/>
            <a:ext cx="4209142" cy="6096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SLIDE TITLE HERE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C9E37FD-A1F2-44FA-9E71-4AE2ADE6FA8C}"/>
              </a:ext>
            </a:extLst>
          </p:cNvPr>
          <p:cNvSpPr/>
          <p:nvPr/>
        </p:nvSpPr>
        <p:spPr>
          <a:xfrm>
            <a:off x="9442735" y="2695852"/>
            <a:ext cx="931780" cy="931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8D8DDFC-34F6-4A8C-9BC0-E741C5327835}"/>
              </a:ext>
            </a:extLst>
          </p:cNvPr>
          <p:cNvSpPr/>
          <p:nvPr/>
        </p:nvSpPr>
        <p:spPr>
          <a:xfrm>
            <a:off x="8813800" y="416464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Lorem ipsum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9E6682-CD29-4AC1-ABA6-47C0560139F3}"/>
              </a:ext>
            </a:extLst>
          </p:cNvPr>
          <p:cNvSpPr/>
          <p:nvPr/>
        </p:nvSpPr>
        <p:spPr>
          <a:xfrm>
            <a:off x="8813800" y="4545122"/>
            <a:ext cx="2189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edsafsdat</a:t>
            </a:r>
            <a:r>
              <a:rPr lang="en-US" altLang="ko-KR" sz="1200" dirty="0">
                <a:solidFill>
                  <a:schemeClr val="bg1"/>
                </a:solidFill>
              </a:rPr>
              <a:t>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552FD18-C7A1-4385-99A6-4A2C4D1F0181}"/>
              </a:ext>
            </a:extLst>
          </p:cNvPr>
          <p:cNvSpPr/>
          <p:nvPr/>
        </p:nvSpPr>
        <p:spPr>
          <a:xfrm>
            <a:off x="1817488" y="2695852"/>
            <a:ext cx="931780" cy="931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8382E49-F3A5-40AD-81EE-2C784F013726}"/>
              </a:ext>
            </a:extLst>
          </p:cNvPr>
          <p:cNvSpPr/>
          <p:nvPr/>
        </p:nvSpPr>
        <p:spPr>
          <a:xfrm>
            <a:off x="1188553" y="416464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Lorem ipsum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E44702-17CC-49D4-9A65-AECD418BE716}"/>
              </a:ext>
            </a:extLst>
          </p:cNvPr>
          <p:cNvSpPr/>
          <p:nvPr/>
        </p:nvSpPr>
        <p:spPr>
          <a:xfrm>
            <a:off x="1188553" y="4545122"/>
            <a:ext cx="2189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edsafsdat</a:t>
            </a:r>
            <a:r>
              <a:rPr lang="en-US" altLang="ko-KR" sz="1200" dirty="0">
                <a:solidFill>
                  <a:schemeClr val="bg1"/>
                </a:solidFill>
              </a:rPr>
              <a:t>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30E53C2-3571-443C-8188-6C548CD18EA0}"/>
              </a:ext>
            </a:extLst>
          </p:cNvPr>
          <p:cNvGrpSpPr/>
          <p:nvPr/>
        </p:nvGrpSpPr>
        <p:grpSpPr>
          <a:xfrm>
            <a:off x="2058144" y="2970268"/>
            <a:ext cx="446552" cy="345696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1410FFD-3223-4E8F-8B95-6DA1DC73E098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385D55F-187C-49AA-A946-C3FFC8B4AB28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9C04CD7-F4E1-4033-A80B-FE5DF59B907E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9E95786-2058-484D-97A6-883DFFF69796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61127EF-5056-4966-B234-A6AB0DF9B65C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6DE61E7-B03F-4D7B-B5EC-CCD8735CB5A5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26880BB-1A1C-404C-8E11-B643454E3402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423D7F2-3029-4C12-B1A6-C6EBABB799A8}"/>
              </a:ext>
            </a:extLst>
          </p:cNvPr>
          <p:cNvSpPr/>
          <p:nvPr/>
        </p:nvSpPr>
        <p:spPr>
          <a:xfrm>
            <a:off x="4359237" y="2695852"/>
            <a:ext cx="931780" cy="931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D6CD6BD-59F1-487B-B6BD-DA9678F53408}"/>
              </a:ext>
            </a:extLst>
          </p:cNvPr>
          <p:cNvSpPr/>
          <p:nvPr/>
        </p:nvSpPr>
        <p:spPr>
          <a:xfrm>
            <a:off x="3730302" y="416464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Lorem ipsum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2337657-28F3-40BE-A4CE-1EEC6296A6BE}"/>
              </a:ext>
            </a:extLst>
          </p:cNvPr>
          <p:cNvSpPr/>
          <p:nvPr/>
        </p:nvSpPr>
        <p:spPr>
          <a:xfrm>
            <a:off x="3730302" y="4545122"/>
            <a:ext cx="2189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edsafsdat</a:t>
            </a:r>
            <a:r>
              <a:rPr lang="en-US" altLang="ko-KR" sz="1200" dirty="0">
                <a:solidFill>
                  <a:schemeClr val="bg1"/>
                </a:solidFill>
              </a:rPr>
              <a:t>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07847D0-2D12-412D-A5C3-BC191A103E7B}"/>
              </a:ext>
            </a:extLst>
          </p:cNvPr>
          <p:cNvGrpSpPr/>
          <p:nvPr/>
        </p:nvGrpSpPr>
        <p:grpSpPr>
          <a:xfrm>
            <a:off x="4601794" y="2952514"/>
            <a:ext cx="446660" cy="381203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247825C-5F98-4CB6-B185-692F59C7A100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3821468-C2BD-4C3A-BBF8-DB833972CAD8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4EAF3BC1-1413-45CA-866E-C6DACA97C21F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CD27DB1-CD71-440A-A69A-82B40FC1DA1A}"/>
              </a:ext>
            </a:extLst>
          </p:cNvPr>
          <p:cNvSpPr/>
          <p:nvPr/>
        </p:nvSpPr>
        <p:spPr>
          <a:xfrm>
            <a:off x="6900985" y="2695852"/>
            <a:ext cx="931780" cy="931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9BECB6C-9479-48E9-A79C-DF9348DA3D30}"/>
              </a:ext>
            </a:extLst>
          </p:cNvPr>
          <p:cNvSpPr/>
          <p:nvPr/>
        </p:nvSpPr>
        <p:spPr>
          <a:xfrm>
            <a:off x="6272050" y="416464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Lorem ipsum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EC30F17-EF91-49C4-BBA4-9AE909CDA81C}"/>
              </a:ext>
            </a:extLst>
          </p:cNvPr>
          <p:cNvSpPr/>
          <p:nvPr/>
        </p:nvSpPr>
        <p:spPr>
          <a:xfrm>
            <a:off x="6272050" y="4545122"/>
            <a:ext cx="2189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edsafsdat</a:t>
            </a:r>
            <a:r>
              <a:rPr lang="en-US" altLang="ko-KR" sz="1200" dirty="0">
                <a:solidFill>
                  <a:schemeClr val="bg1"/>
                </a:solidFill>
              </a:rPr>
              <a:t>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3C93828-77AF-46FE-BFC3-8B863581F2E7}"/>
              </a:ext>
            </a:extLst>
          </p:cNvPr>
          <p:cNvGrpSpPr/>
          <p:nvPr/>
        </p:nvGrpSpPr>
        <p:grpSpPr>
          <a:xfrm>
            <a:off x="7143596" y="2938464"/>
            <a:ext cx="446552" cy="446552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C4151872-411D-4984-BDCE-03A1AAE97F8D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68260E4-DD40-4EA6-950F-775E279243B7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39253B2E-E95D-4D16-BB66-E153F4438D68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D70E7608-A8D8-43E2-A95B-827196579563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D22597F1-0DFE-4544-86B1-26818A8A82A5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77A0B375-6FDE-498B-880C-4250A24084F8}"/>
              </a:ext>
            </a:extLst>
          </p:cNvPr>
          <p:cNvSpPr/>
          <p:nvPr/>
        </p:nvSpPr>
        <p:spPr>
          <a:xfrm>
            <a:off x="9687304" y="2941502"/>
            <a:ext cx="446552" cy="446550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53B23D9-3291-4D11-A3CF-2CF4FC89C328}"/>
              </a:ext>
            </a:extLst>
          </p:cNvPr>
          <p:cNvSpPr/>
          <p:nvPr/>
        </p:nvSpPr>
        <p:spPr>
          <a:xfrm>
            <a:off x="8813800" y="229543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20XX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D1E7CE8-A25D-448E-BAF9-4CF8F41F2FC0}"/>
              </a:ext>
            </a:extLst>
          </p:cNvPr>
          <p:cNvSpPr/>
          <p:nvPr/>
        </p:nvSpPr>
        <p:spPr>
          <a:xfrm>
            <a:off x="1188553" y="229543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19XX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6B0B4D1-3D1C-4ECC-9DA4-30C7DC3E255A}"/>
              </a:ext>
            </a:extLst>
          </p:cNvPr>
          <p:cNvSpPr/>
          <p:nvPr/>
        </p:nvSpPr>
        <p:spPr>
          <a:xfrm>
            <a:off x="3730302" y="229543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20XX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90853AF-1AED-4166-A05B-5763D08AA9E2}"/>
              </a:ext>
            </a:extLst>
          </p:cNvPr>
          <p:cNvSpPr/>
          <p:nvPr/>
        </p:nvSpPr>
        <p:spPr>
          <a:xfrm>
            <a:off x="6272050" y="2295437"/>
            <a:ext cx="218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20XX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23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A6CC1C32-32D2-4FA0-8430-E784A4A56EFB}"/>
              </a:ext>
            </a:extLst>
          </p:cNvPr>
          <p:cNvSpPr/>
          <p:nvPr/>
        </p:nvSpPr>
        <p:spPr>
          <a:xfrm>
            <a:off x="2342138" y="1139164"/>
            <a:ext cx="1044000" cy="107732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B66418E-6882-49B7-B44F-F752A97CF9DD}"/>
              </a:ext>
            </a:extLst>
          </p:cNvPr>
          <p:cNvGrpSpPr/>
          <p:nvPr/>
        </p:nvGrpSpPr>
        <p:grpSpPr>
          <a:xfrm>
            <a:off x="2697622" y="1439049"/>
            <a:ext cx="333032" cy="458290"/>
            <a:chOff x="3471472" y="902398"/>
            <a:chExt cx="295275" cy="393763"/>
          </a:xfrm>
          <a:solidFill>
            <a:schemeClr val="bg1"/>
          </a:solidFill>
          <a:effectLst/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EEBF745E-4F8E-400F-89CE-DA911D71B0A6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331B8BB-A9CB-4D93-A6AB-EA97DAACCB80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D9BEE6-786D-4EC7-9CBF-CFA162214F9F}"/>
              </a:ext>
            </a:extLst>
          </p:cNvPr>
          <p:cNvSpPr txBox="1"/>
          <p:nvPr/>
        </p:nvSpPr>
        <p:spPr>
          <a:xfrm>
            <a:off x="3643352" y="1567092"/>
            <a:ext cx="694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32820D-0B84-46F3-9D71-6E51C2852362}"/>
              </a:ext>
            </a:extLst>
          </p:cNvPr>
          <p:cNvSpPr/>
          <p:nvPr/>
        </p:nvSpPr>
        <p:spPr>
          <a:xfrm>
            <a:off x="3643351" y="1228531"/>
            <a:ext cx="693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Lorem ipsum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B328917-0C93-41A4-83D3-50E3A8A9A58D}"/>
              </a:ext>
            </a:extLst>
          </p:cNvPr>
          <p:cNvSpPr/>
          <p:nvPr/>
        </p:nvSpPr>
        <p:spPr>
          <a:xfrm>
            <a:off x="2342138" y="2890337"/>
            <a:ext cx="1044000" cy="107732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797C23B-E2D8-443C-BCC3-C3D7E80D00B5}"/>
              </a:ext>
            </a:extLst>
          </p:cNvPr>
          <p:cNvGrpSpPr/>
          <p:nvPr/>
        </p:nvGrpSpPr>
        <p:grpSpPr>
          <a:xfrm>
            <a:off x="2638735" y="3193470"/>
            <a:ext cx="424302" cy="449144"/>
            <a:chOff x="2772242" y="1560385"/>
            <a:chExt cx="376198" cy="385905"/>
          </a:xfrm>
          <a:solidFill>
            <a:schemeClr val="bg1"/>
          </a:solidFill>
          <a:effectLst/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EB5FF187-5B2D-426F-81ED-31E1CF14F08E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4141CDB-A1A2-447B-ABE1-58AFF64ED6A4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7BE96423-AECC-4639-A2F4-DDC1F0B5D329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E976F87-092D-4D9F-8D81-244E2EF6D29E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FFA715-7AEB-42A2-A85C-CDEC66E55F13}"/>
              </a:ext>
            </a:extLst>
          </p:cNvPr>
          <p:cNvSpPr txBox="1"/>
          <p:nvPr/>
        </p:nvSpPr>
        <p:spPr>
          <a:xfrm>
            <a:off x="3643352" y="3318265"/>
            <a:ext cx="694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A8C078C-9902-4DF1-8965-2ACBAF8E3880}"/>
              </a:ext>
            </a:extLst>
          </p:cNvPr>
          <p:cNvSpPr/>
          <p:nvPr/>
        </p:nvSpPr>
        <p:spPr>
          <a:xfrm>
            <a:off x="3643351" y="2979704"/>
            <a:ext cx="693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Lorem ipsum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4305793-AC6A-47A5-AF38-D3497F3CC513}"/>
              </a:ext>
            </a:extLst>
          </p:cNvPr>
          <p:cNvSpPr/>
          <p:nvPr/>
        </p:nvSpPr>
        <p:spPr>
          <a:xfrm>
            <a:off x="2342138" y="4641509"/>
            <a:ext cx="1044000" cy="107732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45446DD-37FB-4AF4-9E7E-7C5A49E4E70D}"/>
              </a:ext>
            </a:extLst>
          </p:cNvPr>
          <p:cNvGrpSpPr/>
          <p:nvPr/>
        </p:nvGrpSpPr>
        <p:grpSpPr>
          <a:xfrm>
            <a:off x="2643908" y="4952911"/>
            <a:ext cx="440460" cy="454520"/>
            <a:chOff x="752656" y="1562597"/>
            <a:chExt cx="390525" cy="390525"/>
          </a:xfrm>
          <a:solidFill>
            <a:schemeClr val="bg1"/>
          </a:solidFill>
          <a:effectLst/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67658E9-EE02-41F3-8A31-CF545C29235C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D656E06-F0DE-4D5B-A58C-66585BFC1275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C49A25B-00F9-408C-9894-BF96D09CB1B8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68BE708F-F6E1-4236-B91D-BDBD946392D0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5B3C248F-7DAB-45CC-B3EE-BB11033814F3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0C7A523-AC28-4E93-9388-048E9AAAE150}"/>
              </a:ext>
            </a:extLst>
          </p:cNvPr>
          <p:cNvSpPr txBox="1"/>
          <p:nvPr/>
        </p:nvSpPr>
        <p:spPr>
          <a:xfrm>
            <a:off x="3643352" y="5069437"/>
            <a:ext cx="694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76DDA40-386F-43FE-ACC0-1EB14A0A4345}"/>
              </a:ext>
            </a:extLst>
          </p:cNvPr>
          <p:cNvSpPr/>
          <p:nvPr/>
        </p:nvSpPr>
        <p:spPr>
          <a:xfrm>
            <a:off x="3643351" y="4730876"/>
            <a:ext cx="693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Lorem ipsum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1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74C92EAC-EDCF-4C2B-8964-EC9B2D3C4703}"/>
              </a:ext>
            </a:extLst>
          </p:cNvPr>
          <p:cNvSpPr/>
          <p:nvPr/>
        </p:nvSpPr>
        <p:spPr>
          <a:xfrm>
            <a:off x="1095716" y="2000598"/>
            <a:ext cx="1924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amet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A60DD9C-AE75-45C1-88EA-E0A6ABC98669}"/>
              </a:ext>
            </a:extLst>
          </p:cNvPr>
          <p:cNvSpPr/>
          <p:nvPr/>
        </p:nvSpPr>
        <p:spPr>
          <a:xfrm>
            <a:off x="1095716" y="3242087"/>
            <a:ext cx="1924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F00C83F-5405-4862-AC04-199FA633E481}"/>
              </a:ext>
            </a:extLst>
          </p:cNvPr>
          <p:cNvSpPr/>
          <p:nvPr/>
        </p:nvSpPr>
        <p:spPr>
          <a:xfrm>
            <a:off x="3753997" y="3349368"/>
            <a:ext cx="1924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adipisicing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8682DF4-6718-4D40-B1D0-CB252FCC9DBD}"/>
              </a:ext>
            </a:extLst>
          </p:cNvPr>
          <p:cNvSpPr/>
          <p:nvPr/>
        </p:nvSpPr>
        <p:spPr>
          <a:xfrm>
            <a:off x="3753997" y="4277963"/>
            <a:ext cx="19247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0E0FF86-1D4B-4EB9-9ED7-92566A4D7C47}"/>
              </a:ext>
            </a:extLst>
          </p:cNvPr>
          <p:cNvSpPr/>
          <p:nvPr/>
        </p:nvSpPr>
        <p:spPr>
          <a:xfrm>
            <a:off x="6691677" y="2059676"/>
            <a:ext cx="1924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+mj-lt"/>
              </a:rPr>
              <a:t>Adipisicing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elit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69EE26F-393D-4CDE-81E6-0415FF98E5AA}"/>
              </a:ext>
            </a:extLst>
          </p:cNvPr>
          <p:cNvSpPr/>
          <p:nvPr/>
        </p:nvSpPr>
        <p:spPr>
          <a:xfrm>
            <a:off x="6691677" y="2988271"/>
            <a:ext cx="1924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AC9A2A1-3EC3-4502-90B8-973FBA55AA23}"/>
              </a:ext>
            </a:extLst>
          </p:cNvPr>
          <p:cNvSpPr/>
          <p:nvPr/>
        </p:nvSpPr>
        <p:spPr>
          <a:xfrm>
            <a:off x="9629359" y="2991703"/>
            <a:ext cx="1924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Sed do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</a:rPr>
              <a:t>tempor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E50AF23-481D-4CD7-B5AD-BDE2951C4E46}"/>
              </a:ext>
            </a:extLst>
          </p:cNvPr>
          <p:cNvSpPr/>
          <p:nvPr/>
        </p:nvSpPr>
        <p:spPr>
          <a:xfrm>
            <a:off x="9629359" y="4226138"/>
            <a:ext cx="19247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377CBEAC-9EF0-4620-B1AA-8D6EC730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227" flipV="1">
            <a:off x="3097590" y="2485530"/>
            <a:ext cx="499502" cy="540000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:a16="http://schemas.microsoft.com/office/drawing/2014/main" id="{C19A2E2D-8C68-4B02-AE7C-AC031A240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4253" y="2584075"/>
            <a:ext cx="708003" cy="756000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976F33B-AC24-4BC6-9836-191D3E721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8724609" y="2314072"/>
            <a:ext cx="64799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34523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Calibri">
      <a:majorFont>
        <a:latin typeface="Fredoka One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1334</Words>
  <Application>Microsoft Office PowerPoint</Application>
  <PresentationFormat>와이드스크린</PresentationFormat>
  <Paragraphs>168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Arial Unicode MS</vt:lpstr>
      <vt:lpstr>맑은 고딕</vt:lpstr>
      <vt:lpstr>Arial</vt:lpstr>
      <vt:lpstr>Calibri</vt:lpstr>
      <vt:lpstr>Fredoka One</vt:lpstr>
      <vt:lpstr>Wingdings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MOMO</cp:lastModifiedBy>
  <cp:revision>235</cp:revision>
  <dcterms:created xsi:type="dcterms:W3CDTF">2019-04-06T05:20:47Z</dcterms:created>
  <dcterms:modified xsi:type="dcterms:W3CDTF">2020-09-20T05:48:49Z</dcterms:modified>
</cp:coreProperties>
</file>